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media/image1.png" ContentType="image/png"/>
  <Override PartName="/ppt/media/image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</p:sldIdLst>
  <p:sldSz cx="9144000" cy="51435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pt-BR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pt-BR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pt-BR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pt-BR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pt-BR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pt-BR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pt-BR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pt-BR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pt-BR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pt-BR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pt-BR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pt-BR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pt-BR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pt-BR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pt-BR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pt-BR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pt-BR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pt-BR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pt-BR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pt-BR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pt-BR" sz="4400" spc="-1" strike="noStrike">
                <a:latin typeface="Arial"/>
              </a:rPr>
              <a:t>Clique para editar o formato do texto do título</a:t>
            </a:r>
            <a:endParaRPr b="0" lang="pt-BR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3200" spc="-1" strike="noStrike">
                <a:latin typeface="Arial"/>
              </a:rPr>
              <a:t>Clique para editar o formato do texto da estrutura de tópicos</a:t>
            </a:r>
            <a:endParaRPr b="0" lang="pt-B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800" spc="-1" strike="noStrike">
                <a:latin typeface="Arial"/>
              </a:rPr>
              <a:t>2.º nível da estrutura de tópicos</a:t>
            </a:r>
            <a:endParaRPr b="0" lang="pt-B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400" spc="-1" strike="noStrike">
                <a:latin typeface="Arial"/>
              </a:rPr>
              <a:t>3.º nível da estrutura de tópicos</a:t>
            </a:r>
            <a:endParaRPr b="0" lang="pt-B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000" spc="-1" strike="noStrike">
                <a:latin typeface="Arial"/>
              </a:rPr>
              <a:t>4.º nível da estrutura de tópicos</a:t>
            </a:r>
            <a:endParaRPr b="0" lang="pt-B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5.º nível da estrutura de tópicos</a:t>
            </a:r>
            <a:endParaRPr b="0" lang="pt-B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6.º nível da estrutura de tópicos</a:t>
            </a:r>
            <a:endParaRPr b="0" lang="pt-B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7.º nível da estrutura de tópicos</a:t>
            </a:r>
            <a:endParaRPr b="0" lang="pt-B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pt-BR" sz="4400" spc="-1" strike="noStrike">
                <a:latin typeface="Arial"/>
              </a:rPr>
              <a:t>Clique para editar o formato do texto do título</a:t>
            </a:r>
            <a:endParaRPr b="0" lang="pt-BR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3200" spc="-1" strike="noStrike">
                <a:latin typeface="Arial"/>
              </a:rPr>
              <a:t>Clique para editar o formato do texto da estrutura de tópicos</a:t>
            </a:r>
            <a:endParaRPr b="0" lang="pt-B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800" spc="-1" strike="noStrike">
                <a:latin typeface="Arial"/>
              </a:rPr>
              <a:t>2.º nível da estrutura de tópicos</a:t>
            </a:r>
            <a:endParaRPr b="0" lang="pt-B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400" spc="-1" strike="noStrike">
                <a:latin typeface="Arial"/>
              </a:rPr>
              <a:t>3.º nível da estrutura de tópicos</a:t>
            </a:r>
            <a:endParaRPr b="0" lang="pt-B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000" spc="-1" strike="noStrike">
                <a:latin typeface="Arial"/>
              </a:rPr>
              <a:t>4.º nível da estrutura de tópicos</a:t>
            </a:r>
            <a:endParaRPr b="0" lang="pt-B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5.º nível da estrutura de tópicos</a:t>
            </a:r>
            <a:endParaRPr b="0" lang="pt-B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6.º nível da estrutura de tópicos</a:t>
            </a:r>
            <a:endParaRPr b="0" lang="pt-B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7.º nível da estrutura de tópicos</a:t>
            </a:r>
            <a:endParaRPr b="0" lang="pt-B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43b02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1374480" y="779400"/>
            <a:ext cx="5950080" cy="2147400"/>
          </a:xfrm>
          <a:prstGeom prst="rect">
            <a:avLst/>
          </a:prstGeom>
          <a:noFill/>
          <a:ln w="0">
            <a:noFill/>
          </a:ln>
        </p:spPr>
        <p:txBody>
          <a:bodyPr lIns="0" rIns="0" tIns="91440" bIns="91440" anchor="b">
            <a:no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pt-BR" sz="5900" spc="-1" strike="noStrike">
                <a:solidFill>
                  <a:srgbClr val="ffffff"/>
                </a:solidFill>
                <a:latin typeface="Asap"/>
                <a:ea typeface="Asap"/>
              </a:rPr>
              <a:t>Lorem ipsum dolor sit</a:t>
            </a:r>
            <a:r>
              <a:rPr b="1" lang="pt-BR" sz="7000" spc="-1" strike="noStrike">
                <a:solidFill>
                  <a:srgbClr val="ffffff"/>
                </a:solidFill>
                <a:latin typeface="Asap"/>
                <a:ea typeface="Asap"/>
              </a:rPr>
              <a:t> </a:t>
            </a:r>
            <a:endParaRPr b="0" lang="pt-BR" sz="7000" spc="-1" strike="noStrike"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subTitle"/>
          </p:nvPr>
        </p:nvSpPr>
        <p:spPr>
          <a:xfrm>
            <a:off x="1374480" y="3062160"/>
            <a:ext cx="4829040" cy="3165120"/>
          </a:xfrm>
          <a:prstGeom prst="rect">
            <a:avLst/>
          </a:prstGeom>
          <a:noFill/>
          <a:ln w="0">
            <a:noFill/>
          </a:ln>
        </p:spPr>
        <p:txBody>
          <a:bodyPr lIns="0" rIns="0" tIns="91440" bIns="91440" anchor="t">
            <a:no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2800" spc="-1" strike="noStrike">
                <a:solidFill>
                  <a:srgbClr val="ffffff"/>
                </a:solidFill>
                <a:latin typeface="Asap"/>
                <a:ea typeface="Asap"/>
              </a:rPr>
              <a:t>Mauris faucibus id quam</a:t>
            </a:r>
            <a:endParaRPr b="0" lang="pt-BR" sz="2800" spc="-1" strike="noStrike">
              <a:latin typeface="Arial"/>
            </a:endParaRPr>
          </a:p>
        </p:txBody>
      </p:sp>
      <p:grpSp>
        <p:nvGrpSpPr>
          <p:cNvPr id="78" name="Google Shape;56;p1"/>
          <p:cNvGrpSpPr/>
          <p:nvPr/>
        </p:nvGrpSpPr>
        <p:grpSpPr>
          <a:xfrm>
            <a:off x="7347240" y="-497520"/>
            <a:ext cx="2254320" cy="3292560"/>
            <a:chOff x="7347240" y="-497520"/>
            <a:chExt cx="2254320" cy="3292560"/>
          </a:xfrm>
        </p:grpSpPr>
        <p:sp>
          <p:nvSpPr>
            <p:cNvPr id="79" name="Google Shape;57;p1"/>
            <p:cNvSpPr/>
            <p:nvPr/>
          </p:nvSpPr>
          <p:spPr>
            <a:xfrm rot="14523000">
              <a:off x="7509240" y="1192320"/>
              <a:ext cx="918720" cy="920160"/>
            </a:xfrm>
            <a:custGeom>
              <a:avLst/>
              <a:gdLst/>
              <a:ahLst/>
              <a:rect l="l" t="t" r="r" b="b"/>
              <a:pathLst>
                <a:path w="14419" h="14440">
                  <a:moveTo>
                    <a:pt x="7221" y="1"/>
                  </a:moveTo>
                  <a:cubicBezTo>
                    <a:pt x="3231" y="1"/>
                    <a:pt x="1" y="3231"/>
                    <a:pt x="1" y="7220"/>
                  </a:cubicBezTo>
                  <a:cubicBezTo>
                    <a:pt x="1" y="11209"/>
                    <a:pt x="3231" y="14440"/>
                    <a:pt x="7221" y="14440"/>
                  </a:cubicBezTo>
                  <a:cubicBezTo>
                    <a:pt x="11210" y="14440"/>
                    <a:pt x="14418" y="11209"/>
                    <a:pt x="14418" y="7220"/>
                  </a:cubicBezTo>
                  <a:cubicBezTo>
                    <a:pt x="14418" y="3231"/>
                    <a:pt x="11210" y="1"/>
                    <a:pt x="7221" y="1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0" name="Google Shape;58;p1"/>
            <p:cNvSpPr/>
            <p:nvPr/>
          </p:nvSpPr>
          <p:spPr>
            <a:xfrm rot="14523000">
              <a:off x="8699760" y="1893600"/>
              <a:ext cx="766440" cy="766440"/>
            </a:xfrm>
            <a:custGeom>
              <a:avLst/>
              <a:gdLst/>
              <a:ahLst/>
              <a:rect l="l" t="t" r="r" b="b"/>
              <a:pathLst>
                <a:path w="12033" h="12033">
                  <a:moveTo>
                    <a:pt x="6006" y="0"/>
                  </a:moveTo>
                  <a:cubicBezTo>
                    <a:pt x="2689" y="0"/>
                    <a:pt x="0" y="2689"/>
                    <a:pt x="0" y="6006"/>
                  </a:cubicBezTo>
                  <a:cubicBezTo>
                    <a:pt x="0" y="9344"/>
                    <a:pt x="2689" y="12033"/>
                    <a:pt x="6006" y="12033"/>
                  </a:cubicBezTo>
                  <a:cubicBezTo>
                    <a:pt x="9323" y="12033"/>
                    <a:pt x="12033" y="9344"/>
                    <a:pt x="12033" y="6006"/>
                  </a:cubicBezTo>
                  <a:cubicBezTo>
                    <a:pt x="12033" y="2689"/>
                    <a:pt x="9323" y="0"/>
                    <a:pt x="6006" y="0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1" name="Google Shape;59;p1"/>
            <p:cNvSpPr/>
            <p:nvPr/>
          </p:nvSpPr>
          <p:spPr>
            <a:xfrm rot="14523000">
              <a:off x="8139240" y="-389880"/>
              <a:ext cx="611640" cy="611640"/>
            </a:xfrm>
            <a:custGeom>
              <a:avLst/>
              <a:gdLst/>
              <a:ahLst/>
              <a:rect l="l" t="t" r="r" b="b"/>
              <a:pathLst>
                <a:path w="9606" h="9606">
                  <a:moveTo>
                    <a:pt x="4814" y="1"/>
                  </a:moveTo>
                  <a:cubicBezTo>
                    <a:pt x="2147" y="1"/>
                    <a:pt x="1" y="2147"/>
                    <a:pt x="1" y="4814"/>
                  </a:cubicBezTo>
                  <a:cubicBezTo>
                    <a:pt x="1" y="7459"/>
                    <a:pt x="2147" y="9605"/>
                    <a:pt x="4814" y="9605"/>
                  </a:cubicBezTo>
                  <a:cubicBezTo>
                    <a:pt x="7459" y="9605"/>
                    <a:pt x="9605" y="7459"/>
                    <a:pt x="9605" y="4814"/>
                  </a:cubicBezTo>
                  <a:cubicBezTo>
                    <a:pt x="9605" y="2147"/>
                    <a:pt x="7459" y="1"/>
                    <a:pt x="4814" y="1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2" name="Google Shape;60;p1"/>
            <p:cNvSpPr/>
            <p:nvPr/>
          </p:nvSpPr>
          <p:spPr>
            <a:xfrm rot="14523000">
              <a:off x="8325720" y="1806120"/>
              <a:ext cx="457920" cy="375120"/>
            </a:xfrm>
            <a:custGeom>
              <a:avLst/>
              <a:gdLst/>
              <a:ahLst/>
              <a:rect l="l" t="t" r="r" b="b"/>
              <a:pathLst>
                <a:path w="7199" h="5898">
                  <a:moveTo>
                    <a:pt x="5920" y="0"/>
                  </a:moveTo>
                  <a:lnTo>
                    <a:pt x="1" y="3881"/>
                  </a:lnTo>
                  <a:cubicBezTo>
                    <a:pt x="586" y="4445"/>
                    <a:pt x="1041" y="5138"/>
                    <a:pt x="1367" y="5897"/>
                  </a:cubicBezTo>
                  <a:lnTo>
                    <a:pt x="7199" y="2081"/>
                  </a:lnTo>
                  <a:cubicBezTo>
                    <a:pt x="6657" y="1474"/>
                    <a:pt x="6223" y="759"/>
                    <a:pt x="5920" y="0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3" name="Google Shape;61;p1"/>
            <p:cNvSpPr/>
            <p:nvPr/>
          </p:nvSpPr>
          <p:spPr>
            <a:xfrm rot="14523000">
              <a:off x="7807680" y="298800"/>
              <a:ext cx="873000" cy="828720"/>
            </a:xfrm>
            <a:custGeom>
              <a:avLst/>
              <a:gdLst/>
              <a:ahLst/>
              <a:rect l="l" t="t" r="r" b="b"/>
              <a:pathLst>
                <a:path w="13703" h="13009">
                  <a:moveTo>
                    <a:pt x="1735" y="0"/>
                  </a:moveTo>
                  <a:cubicBezTo>
                    <a:pt x="1258" y="651"/>
                    <a:pt x="673" y="1236"/>
                    <a:pt x="1" y="1713"/>
                  </a:cubicBezTo>
                  <a:lnTo>
                    <a:pt x="12120" y="13008"/>
                  </a:lnTo>
                  <a:cubicBezTo>
                    <a:pt x="12467" y="12271"/>
                    <a:pt x="13031" y="11642"/>
                    <a:pt x="13703" y="11187"/>
                  </a:cubicBezTo>
                  <a:lnTo>
                    <a:pt x="1735" y="0"/>
                  </a:ln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84" name="Google Shape;62;p1"/>
          <p:cNvGrpSpPr/>
          <p:nvPr/>
        </p:nvGrpSpPr>
        <p:grpSpPr>
          <a:xfrm>
            <a:off x="5690880" y="4348440"/>
            <a:ext cx="1633320" cy="317880"/>
            <a:chOff x="5690880" y="4348440"/>
            <a:chExt cx="1633320" cy="317880"/>
          </a:xfrm>
        </p:grpSpPr>
        <p:sp>
          <p:nvSpPr>
            <p:cNvPr id="85" name="Google Shape;63;p1"/>
            <p:cNvSpPr/>
            <p:nvPr/>
          </p:nvSpPr>
          <p:spPr>
            <a:xfrm>
              <a:off x="5850360" y="4348440"/>
              <a:ext cx="81360" cy="81360"/>
            </a:xfrm>
            <a:custGeom>
              <a:avLst/>
              <a:gdLst/>
              <a:ahLst/>
              <a:rect l="l" t="t" r="r" b="b"/>
              <a:pathLst>
                <a:path w="14419" h="14440">
                  <a:moveTo>
                    <a:pt x="7221" y="1"/>
                  </a:moveTo>
                  <a:cubicBezTo>
                    <a:pt x="3231" y="1"/>
                    <a:pt x="1" y="3231"/>
                    <a:pt x="1" y="7220"/>
                  </a:cubicBezTo>
                  <a:cubicBezTo>
                    <a:pt x="1" y="11209"/>
                    <a:pt x="3231" y="14440"/>
                    <a:pt x="7221" y="14440"/>
                  </a:cubicBezTo>
                  <a:cubicBezTo>
                    <a:pt x="11210" y="14440"/>
                    <a:pt x="14418" y="11209"/>
                    <a:pt x="14418" y="7220"/>
                  </a:cubicBezTo>
                  <a:cubicBezTo>
                    <a:pt x="14418" y="3231"/>
                    <a:pt x="11210" y="1"/>
                    <a:pt x="7221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6" name="Google Shape;64;p1"/>
            <p:cNvSpPr/>
            <p:nvPr/>
          </p:nvSpPr>
          <p:spPr>
            <a:xfrm>
              <a:off x="5760360" y="4417560"/>
              <a:ext cx="67680" cy="67680"/>
            </a:xfrm>
            <a:custGeom>
              <a:avLst/>
              <a:gdLst/>
              <a:ahLst/>
              <a:rect l="l" t="t" r="r" b="b"/>
              <a:pathLst>
                <a:path w="12033" h="12033">
                  <a:moveTo>
                    <a:pt x="6006" y="0"/>
                  </a:moveTo>
                  <a:cubicBezTo>
                    <a:pt x="2689" y="0"/>
                    <a:pt x="0" y="2689"/>
                    <a:pt x="0" y="6006"/>
                  </a:cubicBezTo>
                  <a:cubicBezTo>
                    <a:pt x="0" y="9344"/>
                    <a:pt x="2689" y="12033"/>
                    <a:pt x="6006" y="12033"/>
                  </a:cubicBezTo>
                  <a:cubicBezTo>
                    <a:pt x="9323" y="12033"/>
                    <a:pt x="12033" y="9344"/>
                    <a:pt x="12033" y="6006"/>
                  </a:cubicBezTo>
                  <a:cubicBezTo>
                    <a:pt x="12033" y="2689"/>
                    <a:pt x="9323" y="0"/>
                    <a:pt x="6006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7" name="Google Shape;65;p1"/>
            <p:cNvSpPr/>
            <p:nvPr/>
          </p:nvSpPr>
          <p:spPr>
            <a:xfrm>
              <a:off x="5982120" y="4473360"/>
              <a:ext cx="53640" cy="53640"/>
            </a:xfrm>
            <a:custGeom>
              <a:avLst/>
              <a:gdLst/>
              <a:ahLst/>
              <a:rect l="l" t="t" r="r" b="b"/>
              <a:pathLst>
                <a:path w="9606" h="9606">
                  <a:moveTo>
                    <a:pt x="4814" y="1"/>
                  </a:moveTo>
                  <a:cubicBezTo>
                    <a:pt x="2147" y="1"/>
                    <a:pt x="1" y="2147"/>
                    <a:pt x="1" y="4814"/>
                  </a:cubicBezTo>
                  <a:cubicBezTo>
                    <a:pt x="1" y="7459"/>
                    <a:pt x="2147" y="9605"/>
                    <a:pt x="4814" y="9605"/>
                  </a:cubicBezTo>
                  <a:cubicBezTo>
                    <a:pt x="7459" y="9605"/>
                    <a:pt x="9605" y="7459"/>
                    <a:pt x="9605" y="4814"/>
                  </a:cubicBezTo>
                  <a:cubicBezTo>
                    <a:pt x="9605" y="2147"/>
                    <a:pt x="7459" y="1"/>
                    <a:pt x="4814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8" name="Google Shape;66;p1"/>
            <p:cNvSpPr/>
            <p:nvPr/>
          </p:nvSpPr>
          <p:spPr>
            <a:xfrm>
              <a:off x="5819040" y="4404960"/>
              <a:ext cx="39960" cy="32400"/>
            </a:xfrm>
            <a:custGeom>
              <a:avLst/>
              <a:gdLst/>
              <a:ahLst/>
              <a:rect l="l" t="t" r="r" b="b"/>
              <a:pathLst>
                <a:path w="7199" h="5898">
                  <a:moveTo>
                    <a:pt x="5920" y="0"/>
                  </a:moveTo>
                  <a:lnTo>
                    <a:pt x="1" y="3881"/>
                  </a:lnTo>
                  <a:cubicBezTo>
                    <a:pt x="586" y="4445"/>
                    <a:pt x="1041" y="5138"/>
                    <a:pt x="1367" y="5897"/>
                  </a:cubicBezTo>
                  <a:lnTo>
                    <a:pt x="7199" y="2081"/>
                  </a:lnTo>
                  <a:cubicBezTo>
                    <a:pt x="6657" y="1474"/>
                    <a:pt x="6223" y="759"/>
                    <a:pt x="5920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9" name="Google Shape;67;p1"/>
            <p:cNvSpPr/>
            <p:nvPr/>
          </p:nvSpPr>
          <p:spPr>
            <a:xfrm>
              <a:off x="5915520" y="4413960"/>
              <a:ext cx="77400" cy="73440"/>
            </a:xfrm>
            <a:custGeom>
              <a:avLst/>
              <a:gdLst/>
              <a:ahLst/>
              <a:rect l="l" t="t" r="r" b="b"/>
              <a:pathLst>
                <a:path w="13703" h="13009">
                  <a:moveTo>
                    <a:pt x="1735" y="0"/>
                  </a:moveTo>
                  <a:cubicBezTo>
                    <a:pt x="1258" y="651"/>
                    <a:pt x="673" y="1236"/>
                    <a:pt x="1" y="1713"/>
                  </a:cubicBezTo>
                  <a:lnTo>
                    <a:pt x="12120" y="13008"/>
                  </a:lnTo>
                  <a:cubicBezTo>
                    <a:pt x="12467" y="12271"/>
                    <a:pt x="13031" y="11642"/>
                    <a:pt x="13703" y="11187"/>
                  </a:cubicBezTo>
                  <a:lnTo>
                    <a:pt x="173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0" name="Google Shape;68;p1"/>
            <p:cNvSpPr/>
            <p:nvPr/>
          </p:nvSpPr>
          <p:spPr>
            <a:xfrm>
              <a:off x="5985720" y="4542120"/>
              <a:ext cx="91080" cy="88200"/>
            </a:xfrm>
            <a:custGeom>
              <a:avLst/>
              <a:gdLst/>
              <a:ahLst/>
              <a:rect l="l" t="t" r="r" b="b"/>
              <a:pathLst>
                <a:path w="16110" h="15633">
                  <a:moveTo>
                    <a:pt x="4077" y="1"/>
                  </a:moveTo>
                  <a:cubicBezTo>
                    <a:pt x="2646" y="1"/>
                    <a:pt x="1215" y="391"/>
                    <a:pt x="1" y="1150"/>
                  </a:cubicBezTo>
                  <a:lnTo>
                    <a:pt x="369" y="2516"/>
                  </a:lnTo>
                  <a:cubicBezTo>
                    <a:pt x="738" y="3773"/>
                    <a:pt x="1085" y="5074"/>
                    <a:pt x="1453" y="6462"/>
                  </a:cubicBezTo>
                  <a:cubicBezTo>
                    <a:pt x="2234" y="9280"/>
                    <a:pt x="3014" y="12185"/>
                    <a:pt x="3816" y="14830"/>
                  </a:cubicBezTo>
                  <a:lnTo>
                    <a:pt x="4055" y="15632"/>
                  </a:lnTo>
                  <a:lnTo>
                    <a:pt x="16109" y="15632"/>
                  </a:lnTo>
                  <a:cubicBezTo>
                    <a:pt x="14743" y="12315"/>
                    <a:pt x="13356" y="8218"/>
                    <a:pt x="12359" y="6223"/>
                  </a:cubicBezTo>
                  <a:cubicBezTo>
                    <a:pt x="11361" y="4207"/>
                    <a:pt x="9041" y="23"/>
                    <a:pt x="4098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1" name="Google Shape;69;p1"/>
            <p:cNvSpPr/>
            <p:nvPr/>
          </p:nvSpPr>
          <p:spPr>
            <a:xfrm>
              <a:off x="5940000" y="4560840"/>
              <a:ext cx="50400" cy="69480"/>
            </a:xfrm>
            <a:custGeom>
              <a:avLst/>
              <a:gdLst/>
              <a:ahLst/>
              <a:rect l="l" t="t" r="r" b="b"/>
              <a:pathLst>
                <a:path w="9042" h="12359">
                  <a:moveTo>
                    <a:pt x="5594" y="1"/>
                  </a:moveTo>
                  <a:cubicBezTo>
                    <a:pt x="4879" y="911"/>
                    <a:pt x="4250" y="1887"/>
                    <a:pt x="3751" y="2949"/>
                  </a:cubicBezTo>
                  <a:cubicBezTo>
                    <a:pt x="2754" y="4944"/>
                    <a:pt x="1366" y="9041"/>
                    <a:pt x="1" y="12358"/>
                  </a:cubicBezTo>
                  <a:lnTo>
                    <a:pt x="9041" y="12358"/>
                  </a:lnTo>
                  <a:cubicBezTo>
                    <a:pt x="7871" y="8369"/>
                    <a:pt x="6678" y="3838"/>
                    <a:pt x="5594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2" name="Google Shape;70;p1"/>
            <p:cNvSpPr/>
            <p:nvPr/>
          </p:nvSpPr>
          <p:spPr>
            <a:xfrm>
              <a:off x="5835600" y="4452120"/>
              <a:ext cx="129600" cy="175680"/>
            </a:xfrm>
            <a:custGeom>
              <a:avLst/>
              <a:gdLst/>
              <a:ahLst/>
              <a:rect l="l" t="t" r="r" b="b"/>
              <a:pathLst>
                <a:path w="22809" h="30809">
                  <a:moveTo>
                    <a:pt x="9887" y="0"/>
                  </a:moveTo>
                  <a:cubicBezTo>
                    <a:pt x="5030" y="22"/>
                    <a:pt x="1930" y="3946"/>
                    <a:pt x="0" y="7719"/>
                  </a:cubicBezTo>
                  <a:cubicBezTo>
                    <a:pt x="2212" y="8694"/>
                    <a:pt x="4228" y="10190"/>
                    <a:pt x="5984" y="12185"/>
                  </a:cubicBezTo>
                  <a:cubicBezTo>
                    <a:pt x="7155" y="13572"/>
                    <a:pt x="8152" y="15046"/>
                    <a:pt x="9019" y="16651"/>
                  </a:cubicBezTo>
                  <a:cubicBezTo>
                    <a:pt x="10017" y="18450"/>
                    <a:pt x="11187" y="21269"/>
                    <a:pt x="12445" y="24239"/>
                  </a:cubicBezTo>
                  <a:cubicBezTo>
                    <a:pt x="13269" y="26212"/>
                    <a:pt x="14136" y="28250"/>
                    <a:pt x="14982" y="30093"/>
                  </a:cubicBezTo>
                  <a:lnTo>
                    <a:pt x="15307" y="30808"/>
                  </a:lnTo>
                  <a:lnTo>
                    <a:pt x="15567" y="30201"/>
                  </a:lnTo>
                  <a:cubicBezTo>
                    <a:pt x="16109" y="28900"/>
                    <a:pt x="16651" y="27448"/>
                    <a:pt x="17171" y="26060"/>
                  </a:cubicBezTo>
                  <a:cubicBezTo>
                    <a:pt x="17973" y="23935"/>
                    <a:pt x="18754" y="21919"/>
                    <a:pt x="19404" y="20597"/>
                  </a:cubicBezTo>
                  <a:cubicBezTo>
                    <a:pt x="19990" y="19361"/>
                    <a:pt x="20727" y="18190"/>
                    <a:pt x="21572" y="17128"/>
                  </a:cubicBezTo>
                  <a:lnTo>
                    <a:pt x="22808" y="15588"/>
                  </a:lnTo>
                  <a:cubicBezTo>
                    <a:pt x="22461" y="14374"/>
                    <a:pt x="22114" y="13312"/>
                    <a:pt x="21811" y="12423"/>
                  </a:cubicBezTo>
                  <a:cubicBezTo>
                    <a:pt x="20380" y="8412"/>
                    <a:pt x="17041" y="22"/>
                    <a:pt x="9908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3" name="Google Shape;71;p1"/>
            <p:cNvSpPr/>
            <p:nvPr/>
          </p:nvSpPr>
          <p:spPr>
            <a:xfrm>
              <a:off x="5690880" y="4505400"/>
              <a:ext cx="120960" cy="124920"/>
            </a:xfrm>
            <a:custGeom>
              <a:avLst/>
              <a:gdLst/>
              <a:ahLst/>
              <a:rect l="l" t="t" r="r" b="b"/>
              <a:pathLst>
                <a:path w="21291" h="22007">
                  <a:moveTo>
                    <a:pt x="18798" y="1"/>
                  </a:moveTo>
                  <a:cubicBezTo>
                    <a:pt x="11058" y="22"/>
                    <a:pt x="7437" y="5920"/>
                    <a:pt x="5876" y="8738"/>
                  </a:cubicBezTo>
                  <a:cubicBezTo>
                    <a:pt x="4315" y="11556"/>
                    <a:pt x="2147" y="17323"/>
                    <a:pt x="0" y="22006"/>
                  </a:cubicBezTo>
                  <a:lnTo>
                    <a:pt x="14852" y="22006"/>
                  </a:lnTo>
                  <a:lnTo>
                    <a:pt x="15090" y="21204"/>
                  </a:lnTo>
                  <a:cubicBezTo>
                    <a:pt x="15871" y="18559"/>
                    <a:pt x="16673" y="15654"/>
                    <a:pt x="17432" y="12836"/>
                  </a:cubicBezTo>
                  <a:cubicBezTo>
                    <a:pt x="18581" y="8673"/>
                    <a:pt x="19643" y="4727"/>
                    <a:pt x="20532" y="2234"/>
                  </a:cubicBezTo>
                  <a:cubicBezTo>
                    <a:pt x="20705" y="1735"/>
                    <a:pt x="20966" y="1020"/>
                    <a:pt x="21291" y="218"/>
                  </a:cubicBezTo>
                  <a:cubicBezTo>
                    <a:pt x="20467" y="66"/>
                    <a:pt x="19643" y="1"/>
                    <a:pt x="18819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4" name="Google Shape;72;p1"/>
            <p:cNvSpPr/>
            <p:nvPr/>
          </p:nvSpPr>
          <p:spPr>
            <a:xfrm>
              <a:off x="5793120" y="4511160"/>
              <a:ext cx="112320" cy="119160"/>
            </a:xfrm>
            <a:custGeom>
              <a:avLst/>
              <a:gdLst/>
              <a:ahLst/>
              <a:rect l="l" t="t" r="r" b="b"/>
              <a:pathLst>
                <a:path w="19817" h="20966">
                  <a:moveTo>
                    <a:pt x="6223" y="0"/>
                  </a:moveTo>
                  <a:cubicBezTo>
                    <a:pt x="5897" y="781"/>
                    <a:pt x="5615" y="1518"/>
                    <a:pt x="5399" y="2125"/>
                  </a:cubicBezTo>
                  <a:cubicBezTo>
                    <a:pt x="3968" y="6136"/>
                    <a:pt x="1951" y="14331"/>
                    <a:pt x="0" y="20965"/>
                  </a:cubicBezTo>
                  <a:lnTo>
                    <a:pt x="19816" y="20965"/>
                  </a:lnTo>
                  <a:cubicBezTo>
                    <a:pt x="17670" y="16282"/>
                    <a:pt x="15480" y="10537"/>
                    <a:pt x="13941" y="7697"/>
                  </a:cubicBezTo>
                  <a:cubicBezTo>
                    <a:pt x="12770" y="5616"/>
                    <a:pt x="10472" y="1822"/>
                    <a:pt x="6223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5" name="Google Shape;73;p1"/>
            <p:cNvSpPr/>
            <p:nvPr/>
          </p:nvSpPr>
          <p:spPr>
            <a:xfrm>
              <a:off x="6147000" y="4514040"/>
              <a:ext cx="1177200" cy="152280"/>
            </a:xfrm>
            <a:custGeom>
              <a:avLst/>
              <a:gdLst/>
              <a:ahLst/>
              <a:rect l="l" t="t" r="r" b="b"/>
              <a:pathLst>
                <a:path w="205142" h="26734">
                  <a:moveTo>
                    <a:pt x="174920" y="1580"/>
                  </a:moveTo>
                  <a:cubicBezTo>
                    <a:pt x="174311" y="1580"/>
                    <a:pt x="173842" y="1662"/>
                    <a:pt x="173531" y="1779"/>
                  </a:cubicBezTo>
                  <a:cubicBezTo>
                    <a:pt x="173206" y="1930"/>
                    <a:pt x="173054" y="2169"/>
                    <a:pt x="173054" y="2472"/>
                  </a:cubicBezTo>
                  <a:lnTo>
                    <a:pt x="173033" y="4662"/>
                  </a:lnTo>
                  <a:cubicBezTo>
                    <a:pt x="173033" y="4966"/>
                    <a:pt x="173184" y="5182"/>
                    <a:pt x="173510" y="5334"/>
                  </a:cubicBezTo>
                  <a:cubicBezTo>
                    <a:pt x="173857" y="5486"/>
                    <a:pt x="174377" y="5573"/>
                    <a:pt x="175114" y="5573"/>
                  </a:cubicBezTo>
                  <a:cubicBezTo>
                    <a:pt x="175189" y="5575"/>
                    <a:pt x="175262" y="5576"/>
                    <a:pt x="175333" y="5576"/>
                  </a:cubicBezTo>
                  <a:cubicBezTo>
                    <a:pt x="175955" y="5576"/>
                    <a:pt x="176405" y="5492"/>
                    <a:pt x="176697" y="5356"/>
                  </a:cubicBezTo>
                  <a:cubicBezTo>
                    <a:pt x="177044" y="5226"/>
                    <a:pt x="177217" y="4987"/>
                    <a:pt x="177217" y="4684"/>
                  </a:cubicBezTo>
                  <a:lnTo>
                    <a:pt x="177217" y="2494"/>
                  </a:lnTo>
                  <a:cubicBezTo>
                    <a:pt x="177239" y="2190"/>
                    <a:pt x="177065" y="1952"/>
                    <a:pt x="176718" y="1800"/>
                  </a:cubicBezTo>
                  <a:cubicBezTo>
                    <a:pt x="176415" y="1648"/>
                    <a:pt x="175873" y="1583"/>
                    <a:pt x="175136" y="1583"/>
                  </a:cubicBezTo>
                  <a:cubicBezTo>
                    <a:pt x="175062" y="1581"/>
                    <a:pt x="174990" y="1580"/>
                    <a:pt x="174920" y="1580"/>
                  </a:cubicBezTo>
                  <a:close/>
                  <a:moveTo>
                    <a:pt x="72955" y="9432"/>
                  </a:moveTo>
                  <a:cubicBezTo>
                    <a:pt x="73671" y="9432"/>
                    <a:pt x="74169" y="9714"/>
                    <a:pt x="74495" y="10256"/>
                  </a:cubicBezTo>
                  <a:cubicBezTo>
                    <a:pt x="74820" y="10776"/>
                    <a:pt x="74971" y="11470"/>
                    <a:pt x="74950" y="12293"/>
                  </a:cubicBezTo>
                  <a:lnTo>
                    <a:pt x="70397" y="12272"/>
                  </a:lnTo>
                  <a:cubicBezTo>
                    <a:pt x="70570" y="11166"/>
                    <a:pt x="70896" y="10429"/>
                    <a:pt x="71373" y="10039"/>
                  </a:cubicBezTo>
                  <a:cubicBezTo>
                    <a:pt x="71828" y="9627"/>
                    <a:pt x="72370" y="9432"/>
                    <a:pt x="72955" y="9432"/>
                  </a:cubicBezTo>
                  <a:close/>
                  <a:moveTo>
                    <a:pt x="110875" y="9670"/>
                  </a:moveTo>
                  <a:cubicBezTo>
                    <a:pt x="111590" y="9670"/>
                    <a:pt x="112110" y="9952"/>
                    <a:pt x="112414" y="10494"/>
                  </a:cubicBezTo>
                  <a:cubicBezTo>
                    <a:pt x="112739" y="11036"/>
                    <a:pt x="112891" y="11708"/>
                    <a:pt x="112891" y="12532"/>
                  </a:cubicBezTo>
                  <a:lnTo>
                    <a:pt x="108316" y="12510"/>
                  </a:lnTo>
                  <a:cubicBezTo>
                    <a:pt x="108490" y="11426"/>
                    <a:pt x="108815" y="10667"/>
                    <a:pt x="109292" y="10277"/>
                  </a:cubicBezTo>
                  <a:cubicBezTo>
                    <a:pt x="109769" y="9865"/>
                    <a:pt x="110289" y="9670"/>
                    <a:pt x="110875" y="9670"/>
                  </a:cubicBezTo>
                  <a:close/>
                  <a:moveTo>
                    <a:pt x="4466" y="4619"/>
                  </a:moveTo>
                  <a:lnTo>
                    <a:pt x="7263" y="4640"/>
                  </a:lnTo>
                  <a:cubicBezTo>
                    <a:pt x="8282" y="4640"/>
                    <a:pt x="9128" y="4879"/>
                    <a:pt x="9800" y="5356"/>
                  </a:cubicBezTo>
                  <a:cubicBezTo>
                    <a:pt x="10472" y="5833"/>
                    <a:pt x="10970" y="6527"/>
                    <a:pt x="11296" y="7459"/>
                  </a:cubicBezTo>
                  <a:cubicBezTo>
                    <a:pt x="11643" y="8369"/>
                    <a:pt x="11794" y="9497"/>
                    <a:pt x="11794" y="10841"/>
                  </a:cubicBezTo>
                  <a:cubicBezTo>
                    <a:pt x="11773" y="12163"/>
                    <a:pt x="11599" y="13291"/>
                    <a:pt x="11252" y="14223"/>
                  </a:cubicBezTo>
                  <a:cubicBezTo>
                    <a:pt x="10905" y="15134"/>
                    <a:pt x="10407" y="15827"/>
                    <a:pt x="9713" y="16304"/>
                  </a:cubicBezTo>
                  <a:cubicBezTo>
                    <a:pt x="9069" y="16741"/>
                    <a:pt x="8266" y="16978"/>
                    <a:pt x="7303" y="16978"/>
                  </a:cubicBezTo>
                  <a:cubicBezTo>
                    <a:pt x="7261" y="16978"/>
                    <a:pt x="7219" y="16977"/>
                    <a:pt x="7176" y="16976"/>
                  </a:cubicBezTo>
                  <a:lnTo>
                    <a:pt x="4380" y="16976"/>
                  </a:lnTo>
                  <a:lnTo>
                    <a:pt x="4466" y="4619"/>
                  </a:lnTo>
                  <a:close/>
                  <a:moveTo>
                    <a:pt x="40997" y="9344"/>
                  </a:moveTo>
                  <a:cubicBezTo>
                    <a:pt x="41019" y="9344"/>
                    <a:pt x="41041" y="9344"/>
                    <a:pt x="41063" y="9345"/>
                  </a:cubicBezTo>
                  <a:cubicBezTo>
                    <a:pt x="41627" y="9345"/>
                    <a:pt x="42082" y="9518"/>
                    <a:pt x="42451" y="9844"/>
                  </a:cubicBezTo>
                  <a:cubicBezTo>
                    <a:pt x="42819" y="10191"/>
                    <a:pt x="43144" y="10581"/>
                    <a:pt x="43383" y="11014"/>
                  </a:cubicBezTo>
                  <a:lnTo>
                    <a:pt x="43340" y="17302"/>
                  </a:lnTo>
                  <a:cubicBezTo>
                    <a:pt x="43101" y="17432"/>
                    <a:pt x="42819" y="17562"/>
                    <a:pt x="42494" y="17670"/>
                  </a:cubicBezTo>
                  <a:cubicBezTo>
                    <a:pt x="42169" y="17779"/>
                    <a:pt x="41779" y="17822"/>
                    <a:pt x="41367" y="17822"/>
                  </a:cubicBezTo>
                  <a:cubicBezTo>
                    <a:pt x="40434" y="17822"/>
                    <a:pt x="39741" y="17453"/>
                    <a:pt x="39285" y="16738"/>
                  </a:cubicBezTo>
                  <a:cubicBezTo>
                    <a:pt x="38830" y="16001"/>
                    <a:pt x="38613" y="14938"/>
                    <a:pt x="38613" y="13529"/>
                  </a:cubicBezTo>
                  <a:cubicBezTo>
                    <a:pt x="38635" y="12142"/>
                    <a:pt x="38830" y="11101"/>
                    <a:pt x="39242" y="10386"/>
                  </a:cubicBezTo>
                  <a:cubicBezTo>
                    <a:pt x="39642" y="9711"/>
                    <a:pt x="40227" y="9344"/>
                    <a:pt x="40997" y="9344"/>
                  </a:cubicBezTo>
                  <a:close/>
                  <a:moveTo>
                    <a:pt x="94918" y="9562"/>
                  </a:moveTo>
                  <a:cubicBezTo>
                    <a:pt x="95351" y="9583"/>
                    <a:pt x="95741" y="9627"/>
                    <a:pt x="96045" y="9757"/>
                  </a:cubicBezTo>
                  <a:cubicBezTo>
                    <a:pt x="96392" y="9865"/>
                    <a:pt x="96674" y="9995"/>
                    <a:pt x="96891" y="10125"/>
                  </a:cubicBezTo>
                  <a:lnTo>
                    <a:pt x="96847" y="16413"/>
                  </a:lnTo>
                  <a:cubicBezTo>
                    <a:pt x="96609" y="16846"/>
                    <a:pt x="96305" y="17215"/>
                    <a:pt x="95915" y="17562"/>
                  </a:cubicBezTo>
                  <a:cubicBezTo>
                    <a:pt x="95546" y="17887"/>
                    <a:pt x="95069" y="18060"/>
                    <a:pt x="94527" y="18060"/>
                  </a:cubicBezTo>
                  <a:cubicBezTo>
                    <a:pt x="93769" y="18060"/>
                    <a:pt x="93183" y="17692"/>
                    <a:pt x="92815" y="16976"/>
                  </a:cubicBezTo>
                  <a:cubicBezTo>
                    <a:pt x="92446" y="16261"/>
                    <a:pt x="92273" y="15220"/>
                    <a:pt x="92273" y="13833"/>
                  </a:cubicBezTo>
                  <a:cubicBezTo>
                    <a:pt x="92294" y="12424"/>
                    <a:pt x="92511" y="11361"/>
                    <a:pt x="92945" y="10667"/>
                  </a:cubicBezTo>
                  <a:cubicBezTo>
                    <a:pt x="93378" y="9930"/>
                    <a:pt x="94050" y="9562"/>
                    <a:pt x="94918" y="9562"/>
                  </a:cubicBezTo>
                  <a:close/>
                  <a:moveTo>
                    <a:pt x="151197" y="15215"/>
                  </a:moveTo>
                  <a:cubicBezTo>
                    <a:pt x="151304" y="15215"/>
                    <a:pt x="151414" y="15217"/>
                    <a:pt x="151526" y="15220"/>
                  </a:cubicBezTo>
                  <a:lnTo>
                    <a:pt x="151526" y="16760"/>
                  </a:lnTo>
                  <a:cubicBezTo>
                    <a:pt x="151287" y="17280"/>
                    <a:pt x="150940" y="17692"/>
                    <a:pt x="150463" y="18017"/>
                  </a:cubicBezTo>
                  <a:cubicBezTo>
                    <a:pt x="150033" y="18345"/>
                    <a:pt x="149565" y="18518"/>
                    <a:pt x="149057" y="18518"/>
                  </a:cubicBezTo>
                  <a:cubicBezTo>
                    <a:pt x="149028" y="18518"/>
                    <a:pt x="148997" y="18517"/>
                    <a:pt x="148967" y="18516"/>
                  </a:cubicBezTo>
                  <a:cubicBezTo>
                    <a:pt x="148490" y="18516"/>
                    <a:pt x="148143" y="18407"/>
                    <a:pt x="147905" y="18169"/>
                  </a:cubicBezTo>
                  <a:cubicBezTo>
                    <a:pt x="147666" y="17930"/>
                    <a:pt x="147558" y="17627"/>
                    <a:pt x="147558" y="17280"/>
                  </a:cubicBezTo>
                  <a:cubicBezTo>
                    <a:pt x="147558" y="16933"/>
                    <a:pt x="147645" y="16630"/>
                    <a:pt x="147797" y="16369"/>
                  </a:cubicBezTo>
                  <a:cubicBezTo>
                    <a:pt x="147970" y="16109"/>
                    <a:pt x="148208" y="15892"/>
                    <a:pt x="148534" y="15741"/>
                  </a:cubicBezTo>
                  <a:cubicBezTo>
                    <a:pt x="148881" y="15567"/>
                    <a:pt x="149292" y="15437"/>
                    <a:pt x="149769" y="15350"/>
                  </a:cubicBezTo>
                  <a:cubicBezTo>
                    <a:pt x="150185" y="15260"/>
                    <a:pt x="150661" y="15215"/>
                    <a:pt x="151197" y="15215"/>
                  </a:cubicBezTo>
                  <a:close/>
                  <a:moveTo>
                    <a:pt x="187720" y="15453"/>
                  </a:moveTo>
                  <a:cubicBezTo>
                    <a:pt x="187829" y="15453"/>
                    <a:pt x="187942" y="15455"/>
                    <a:pt x="188057" y="15459"/>
                  </a:cubicBezTo>
                  <a:lnTo>
                    <a:pt x="188036" y="16998"/>
                  </a:lnTo>
                  <a:cubicBezTo>
                    <a:pt x="187819" y="17518"/>
                    <a:pt x="187450" y="17930"/>
                    <a:pt x="186995" y="18256"/>
                  </a:cubicBezTo>
                  <a:cubicBezTo>
                    <a:pt x="186565" y="18583"/>
                    <a:pt x="186097" y="18756"/>
                    <a:pt x="185589" y="18756"/>
                  </a:cubicBezTo>
                  <a:cubicBezTo>
                    <a:pt x="185559" y="18756"/>
                    <a:pt x="185529" y="18755"/>
                    <a:pt x="185499" y="18754"/>
                  </a:cubicBezTo>
                  <a:cubicBezTo>
                    <a:pt x="185022" y="18754"/>
                    <a:pt x="184654" y="18646"/>
                    <a:pt x="184415" y="18407"/>
                  </a:cubicBezTo>
                  <a:cubicBezTo>
                    <a:pt x="184198" y="18169"/>
                    <a:pt x="184090" y="17865"/>
                    <a:pt x="184090" y="17518"/>
                  </a:cubicBezTo>
                  <a:cubicBezTo>
                    <a:pt x="184090" y="17172"/>
                    <a:pt x="184177" y="16868"/>
                    <a:pt x="184328" y="16608"/>
                  </a:cubicBezTo>
                  <a:cubicBezTo>
                    <a:pt x="184480" y="16348"/>
                    <a:pt x="184740" y="16131"/>
                    <a:pt x="185065" y="15957"/>
                  </a:cubicBezTo>
                  <a:cubicBezTo>
                    <a:pt x="185391" y="15806"/>
                    <a:pt x="185803" y="15676"/>
                    <a:pt x="186301" y="15589"/>
                  </a:cubicBezTo>
                  <a:cubicBezTo>
                    <a:pt x="186699" y="15499"/>
                    <a:pt x="187171" y="15453"/>
                    <a:pt x="187720" y="15453"/>
                  </a:cubicBezTo>
                  <a:close/>
                  <a:moveTo>
                    <a:pt x="1236" y="890"/>
                  </a:moveTo>
                  <a:cubicBezTo>
                    <a:pt x="499" y="890"/>
                    <a:pt x="108" y="1258"/>
                    <a:pt x="108" y="2017"/>
                  </a:cubicBezTo>
                  <a:lnTo>
                    <a:pt x="0" y="19513"/>
                  </a:lnTo>
                  <a:cubicBezTo>
                    <a:pt x="0" y="20250"/>
                    <a:pt x="369" y="20640"/>
                    <a:pt x="1127" y="20640"/>
                  </a:cubicBezTo>
                  <a:lnTo>
                    <a:pt x="7155" y="20684"/>
                  </a:lnTo>
                  <a:cubicBezTo>
                    <a:pt x="8607" y="20684"/>
                    <a:pt x="9886" y="20489"/>
                    <a:pt x="10992" y="20055"/>
                  </a:cubicBezTo>
                  <a:cubicBezTo>
                    <a:pt x="12119" y="19621"/>
                    <a:pt x="13073" y="19014"/>
                    <a:pt x="13854" y="18191"/>
                  </a:cubicBezTo>
                  <a:cubicBezTo>
                    <a:pt x="14634" y="17345"/>
                    <a:pt x="15220" y="16304"/>
                    <a:pt x="15632" y="15090"/>
                  </a:cubicBezTo>
                  <a:cubicBezTo>
                    <a:pt x="16022" y="13876"/>
                    <a:pt x="16239" y="12467"/>
                    <a:pt x="16239" y="10863"/>
                  </a:cubicBezTo>
                  <a:cubicBezTo>
                    <a:pt x="16260" y="8738"/>
                    <a:pt x="15914" y="6938"/>
                    <a:pt x="15241" y="5464"/>
                  </a:cubicBezTo>
                  <a:cubicBezTo>
                    <a:pt x="14548" y="4012"/>
                    <a:pt x="13529" y="2884"/>
                    <a:pt x="12185" y="2125"/>
                  </a:cubicBezTo>
                  <a:cubicBezTo>
                    <a:pt x="10862" y="1345"/>
                    <a:pt x="9214" y="955"/>
                    <a:pt x="7285" y="933"/>
                  </a:cubicBezTo>
                  <a:lnTo>
                    <a:pt x="1236" y="890"/>
                  </a:lnTo>
                  <a:close/>
                  <a:moveTo>
                    <a:pt x="20900" y="5963"/>
                  </a:moveTo>
                  <a:cubicBezTo>
                    <a:pt x="19773" y="5963"/>
                    <a:pt x="19209" y="6245"/>
                    <a:pt x="19209" y="6852"/>
                  </a:cubicBezTo>
                  <a:lnTo>
                    <a:pt x="19144" y="16413"/>
                  </a:lnTo>
                  <a:cubicBezTo>
                    <a:pt x="19144" y="17974"/>
                    <a:pt x="19469" y="19123"/>
                    <a:pt x="20141" y="19882"/>
                  </a:cubicBezTo>
                  <a:cubicBezTo>
                    <a:pt x="20813" y="20619"/>
                    <a:pt x="21854" y="21009"/>
                    <a:pt x="23263" y="21009"/>
                  </a:cubicBezTo>
                  <a:cubicBezTo>
                    <a:pt x="24196" y="21009"/>
                    <a:pt x="25019" y="20792"/>
                    <a:pt x="25757" y="20359"/>
                  </a:cubicBezTo>
                  <a:cubicBezTo>
                    <a:pt x="26494" y="19903"/>
                    <a:pt x="27057" y="19426"/>
                    <a:pt x="27491" y="18884"/>
                  </a:cubicBezTo>
                  <a:cubicBezTo>
                    <a:pt x="27534" y="19144"/>
                    <a:pt x="27599" y="19426"/>
                    <a:pt x="27643" y="19730"/>
                  </a:cubicBezTo>
                  <a:cubicBezTo>
                    <a:pt x="27708" y="20033"/>
                    <a:pt x="27795" y="20315"/>
                    <a:pt x="27925" y="20532"/>
                  </a:cubicBezTo>
                  <a:cubicBezTo>
                    <a:pt x="28076" y="20749"/>
                    <a:pt x="28293" y="20836"/>
                    <a:pt x="28597" y="20857"/>
                  </a:cubicBezTo>
                  <a:cubicBezTo>
                    <a:pt x="28770" y="20857"/>
                    <a:pt x="29030" y="20836"/>
                    <a:pt x="29356" y="20814"/>
                  </a:cubicBezTo>
                  <a:cubicBezTo>
                    <a:pt x="29724" y="20792"/>
                    <a:pt x="30071" y="20727"/>
                    <a:pt x="30440" y="20662"/>
                  </a:cubicBezTo>
                  <a:cubicBezTo>
                    <a:pt x="30808" y="20597"/>
                    <a:pt x="31112" y="20489"/>
                    <a:pt x="31372" y="20380"/>
                  </a:cubicBezTo>
                  <a:cubicBezTo>
                    <a:pt x="31632" y="20272"/>
                    <a:pt x="31762" y="20142"/>
                    <a:pt x="31762" y="19968"/>
                  </a:cubicBezTo>
                  <a:cubicBezTo>
                    <a:pt x="31762" y="19752"/>
                    <a:pt x="31740" y="19535"/>
                    <a:pt x="31675" y="19296"/>
                  </a:cubicBezTo>
                  <a:cubicBezTo>
                    <a:pt x="31632" y="19014"/>
                    <a:pt x="31567" y="18646"/>
                    <a:pt x="31524" y="18125"/>
                  </a:cubicBezTo>
                  <a:cubicBezTo>
                    <a:pt x="31459" y="17605"/>
                    <a:pt x="31437" y="16846"/>
                    <a:pt x="31459" y="15871"/>
                  </a:cubicBezTo>
                  <a:lnTo>
                    <a:pt x="31502" y="6938"/>
                  </a:lnTo>
                  <a:cubicBezTo>
                    <a:pt x="31524" y="6331"/>
                    <a:pt x="30960" y="6028"/>
                    <a:pt x="29833" y="6028"/>
                  </a:cubicBezTo>
                  <a:lnTo>
                    <a:pt x="29030" y="6006"/>
                  </a:lnTo>
                  <a:cubicBezTo>
                    <a:pt x="27903" y="6006"/>
                    <a:pt x="27339" y="6310"/>
                    <a:pt x="27339" y="6895"/>
                  </a:cubicBezTo>
                  <a:lnTo>
                    <a:pt x="27274" y="15957"/>
                  </a:lnTo>
                  <a:cubicBezTo>
                    <a:pt x="27101" y="16283"/>
                    <a:pt x="26819" y="16630"/>
                    <a:pt x="26450" y="17020"/>
                  </a:cubicBezTo>
                  <a:cubicBezTo>
                    <a:pt x="26082" y="17388"/>
                    <a:pt x="25583" y="17583"/>
                    <a:pt x="25019" y="17583"/>
                  </a:cubicBezTo>
                  <a:cubicBezTo>
                    <a:pt x="24391" y="17583"/>
                    <a:pt x="23957" y="17432"/>
                    <a:pt x="23697" y="17128"/>
                  </a:cubicBezTo>
                  <a:cubicBezTo>
                    <a:pt x="23437" y="16803"/>
                    <a:pt x="23328" y="16369"/>
                    <a:pt x="23328" y="15827"/>
                  </a:cubicBezTo>
                  <a:lnTo>
                    <a:pt x="23393" y="6873"/>
                  </a:lnTo>
                  <a:cubicBezTo>
                    <a:pt x="23393" y="6288"/>
                    <a:pt x="22830" y="5963"/>
                    <a:pt x="21702" y="5963"/>
                  </a:cubicBezTo>
                  <a:close/>
                  <a:moveTo>
                    <a:pt x="52575" y="6158"/>
                  </a:moveTo>
                  <a:cubicBezTo>
                    <a:pt x="51448" y="6158"/>
                    <a:pt x="50884" y="6461"/>
                    <a:pt x="50884" y="7047"/>
                  </a:cubicBezTo>
                  <a:lnTo>
                    <a:pt x="50819" y="16630"/>
                  </a:lnTo>
                  <a:cubicBezTo>
                    <a:pt x="50819" y="18169"/>
                    <a:pt x="51145" y="19340"/>
                    <a:pt x="51817" y="20098"/>
                  </a:cubicBezTo>
                  <a:cubicBezTo>
                    <a:pt x="52489" y="20836"/>
                    <a:pt x="53529" y="21204"/>
                    <a:pt x="54939" y="21226"/>
                  </a:cubicBezTo>
                  <a:cubicBezTo>
                    <a:pt x="55871" y="21226"/>
                    <a:pt x="56695" y="21009"/>
                    <a:pt x="57432" y="20554"/>
                  </a:cubicBezTo>
                  <a:cubicBezTo>
                    <a:pt x="58169" y="20098"/>
                    <a:pt x="58733" y="19621"/>
                    <a:pt x="59166" y="19101"/>
                  </a:cubicBezTo>
                  <a:cubicBezTo>
                    <a:pt x="59210" y="19340"/>
                    <a:pt x="59275" y="19621"/>
                    <a:pt x="59318" y="19947"/>
                  </a:cubicBezTo>
                  <a:cubicBezTo>
                    <a:pt x="59383" y="20250"/>
                    <a:pt x="59470" y="20510"/>
                    <a:pt x="59600" y="20727"/>
                  </a:cubicBezTo>
                  <a:cubicBezTo>
                    <a:pt x="59752" y="20944"/>
                    <a:pt x="59969" y="21052"/>
                    <a:pt x="60272" y="21052"/>
                  </a:cubicBezTo>
                  <a:cubicBezTo>
                    <a:pt x="60445" y="21052"/>
                    <a:pt x="60706" y="21052"/>
                    <a:pt x="61031" y="21031"/>
                  </a:cubicBezTo>
                  <a:cubicBezTo>
                    <a:pt x="61399" y="20987"/>
                    <a:pt x="61746" y="20944"/>
                    <a:pt x="62115" y="20857"/>
                  </a:cubicBezTo>
                  <a:cubicBezTo>
                    <a:pt x="62483" y="20792"/>
                    <a:pt x="62787" y="20705"/>
                    <a:pt x="63047" y="20597"/>
                  </a:cubicBezTo>
                  <a:cubicBezTo>
                    <a:pt x="63307" y="20489"/>
                    <a:pt x="63437" y="20337"/>
                    <a:pt x="63437" y="20163"/>
                  </a:cubicBezTo>
                  <a:cubicBezTo>
                    <a:pt x="63437" y="19968"/>
                    <a:pt x="63416" y="19730"/>
                    <a:pt x="63351" y="19491"/>
                  </a:cubicBezTo>
                  <a:cubicBezTo>
                    <a:pt x="63307" y="19231"/>
                    <a:pt x="63242" y="18841"/>
                    <a:pt x="63199" y="18342"/>
                  </a:cubicBezTo>
                  <a:cubicBezTo>
                    <a:pt x="63134" y="17800"/>
                    <a:pt x="63112" y="17063"/>
                    <a:pt x="63134" y="16088"/>
                  </a:cubicBezTo>
                  <a:lnTo>
                    <a:pt x="63177" y="7134"/>
                  </a:lnTo>
                  <a:cubicBezTo>
                    <a:pt x="63199" y="6527"/>
                    <a:pt x="62635" y="6223"/>
                    <a:pt x="61508" y="6223"/>
                  </a:cubicBezTo>
                  <a:lnTo>
                    <a:pt x="60706" y="6223"/>
                  </a:lnTo>
                  <a:cubicBezTo>
                    <a:pt x="60668" y="6222"/>
                    <a:pt x="60631" y="6222"/>
                    <a:pt x="60595" y="6222"/>
                  </a:cubicBezTo>
                  <a:cubicBezTo>
                    <a:pt x="59541" y="6222"/>
                    <a:pt x="59015" y="6525"/>
                    <a:pt x="59015" y="7112"/>
                  </a:cubicBezTo>
                  <a:lnTo>
                    <a:pt x="58950" y="16174"/>
                  </a:lnTo>
                  <a:cubicBezTo>
                    <a:pt x="58776" y="16478"/>
                    <a:pt x="58516" y="16846"/>
                    <a:pt x="58126" y="17237"/>
                  </a:cubicBezTo>
                  <a:cubicBezTo>
                    <a:pt x="57757" y="17605"/>
                    <a:pt x="57258" y="17779"/>
                    <a:pt x="56695" y="17779"/>
                  </a:cubicBezTo>
                  <a:cubicBezTo>
                    <a:pt x="56066" y="17779"/>
                    <a:pt x="55632" y="17627"/>
                    <a:pt x="55372" y="17323"/>
                  </a:cubicBezTo>
                  <a:cubicBezTo>
                    <a:pt x="55112" y="16998"/>
                    <a:pt x="55004" y="16565"/>
                    <a:pt x="55004" y="16023"/>
                  </a:cubicBezTo>
                  <a:lnTo>
                    <a:pt x="55069" y="7090"/>
                  </a:lnTo>
                  <a:cubicBezTo>
                    <a:pt x="55069" y="6483"/>
                    <a:pt x="54505" y="6180"/>
                    <a:pt x="53378" y="6180"/>
                  </a:cubicBezTo>
                  <a:lnTo>
                    <a:pt x="52575" y="6158"/>
                  </a:lnTo>
                  <a:close/>
                  <a:moveTo>
                    <a:pt x="72822" y="6135"/>
                  </a:moveTo>
                  <a:cubicBezTo>
                    <a:pt x="71541" y="6135"/>
                    <a:pt x="70400" y="6394"/>
                    <a:pt x="69400" y="6873"/>
                  </a:cubicBezTo>
                  <a:cubicBezTo>
                    <a:pt x="68381" y="7372"/>
                    <a:pt x="67557" y="8174"/>
                    <a:pt x="66971" y="9302"/>
                  </a:cubicBezTo>
                  <a:cubicBezTo>
                    <a:pt x="66386" y="10429"/>
                    <a:pt x="66082" y="11925"/>
                    <a:pt x="66061" y="13789"/>
                  </a:cubicBezTo>
                  <a:cubicBezTo>
                    <a:pt x="66061" y="16066"/>
                    <a:pt x="66624" y="17887"/>
                    <a:pt x="67774" y="19275"/>
                  </a:cubicBezTo>
                  <a:cubicBezTo>
                    <a:pt x="68944" y="20619"/>
                    <a:pt x="70830" y="21313"/>
                    <a:pt x="73367" y="21334"/>
                  </a:cubicBezTo>
                  <a:cubicBezTo>
                    <a:pt x="73779" y="21334"/>
                    <a:pt x="74256" y="21313"/>
                    <a:pt x="74820" y="21226"/>
                  </a:cubicBezTo>
                  <a:cubicBezTo>
                    <a:pt x="75405" y="21161"/>
                    <a:pt x="75969" y="21031"/>
                    <a:pt x="76511" y="20879"/>
                  </a:cubicBezTo>
                  <a:cubicBezTo>
                    <a:pt x="77074" y="20705"/>
                    <a:pt x="77530" y="20510"/>
                    <a:pt x="77898" y="20272"/>
                  </a:cubicBezTo>
                  <a:cubicBezTo>
                    <a:pt x="78267" y="20012"/>
                    <a:pt x="78462" y="19686"/>
                    <a:pt x="78462" y="19340"/>
                  </a:cubicBezTo>
                  <a:cubicBezTo>
                    <a:pt x="78462" y="19144"/>
                    <a:pt x="78397" y="18884"/>
                    <a:pt x="78224" y="18537"/>
                  </a:cubicBezTo>
                  <a:cubicBezTo>
                    <a:pt x="78072" y="18212"/>
                    <a:pt x="77877" y="17887"/>
                    <a:pt x="77660" y="17605"/>
                  </a:cubicBezTo>
                  <a:cubicBezTo>
                    <a:pt x="77443" y="17323"/>
                    <a:pt x="77226" y="17193"/>
                    <a:pt x="77009" y="17193"/>
                  </a:cubicBezTo>
                  <a:cubicBezTo>
                    <a:pt x="76879" y="17193"/>
                    <a:pt x="76663" y="17258"/>
                    <a:pt x="76337" y="17410"/>
                  </a:cubicBezTo>
                  <a:cubicBezTo>
                    <a:pt x="76034" y="17540"/>
                    <a:pt x="75644" y="17670"/>
                    <a:pt x="75167" y="17822"/>
                  </a:cubicBezTo>
                  <a:cubicBezTo>
                    <a:pt x="74733" y="17974"/>
                    <a:pt x="74191" y="18039"/>
                    <a:pt x="73606" y="18039"/>
                  </a:cubicBezTo>
                  <a:cubicBezTo>
                    <a:pt x="72673" y="18039"/>
                    <a:pt x="71915" y="17822"/>
                    <a:pt x="71351" y="17410"/>
                  </a:cubicBezTo>
                  <a:cubicBezTo>
                    <a:pt x="70787" y="16955"/>
                    <a:pt x="70462" y="16174"/>
                    <a:pt x="70375" y="15047"/>
                  </a:cubicBezTo>
                  <a:lnTo>
                    <a:pt x="70375" y="15047"/>
                  </a:lnTo>
                  <a:lnTo>
                    <a:pt x="77573" y="15090"/>
                  </a:lnTo>
                  <a:cubicBezTo>
                    <a:pt x="77703" y="15090"/>
                    <a:pt x="77877" y="15004"/>
                    <a:pt x="78093" y="14787"/>
                  </a:cubicBezTo>
                  <a:cubicBezTo>
                    <a:pt x="78332" y="14592"/>
                    <a:pt x="78527" y="14353"/>
                    <a:pt x="78722" y="14093"/>
                  </a:cubicBezTo>
                  <a:cubicBezTo>
                    <a:pt x="78917" y="13811"/>
                    <a:pt x="79004" y="13594"/>
                    <a:pt x="79004" y="13443"/>
                  </a:cubicBezTo>
                  <a:cubicBezTo>
                    <a:pt x="79026" y="12120"/>
                    <a:pt x="78831" y="10928"/>
                    <a:pt x="78419" y="9822"/>
                  </a:cubicBezTo>
                  <a:cubicBezTo>
                    <a:pt x="78028" y="8716"/>
                    <a:pt x="77400" y="7827"/>
                    <a:pt x="76511" y="7177"/>
                  </a:cubicBezTo>
                  <a:cubicBezTo>
                    <a:pt x="75644" y="6483"/>
                    <a:pt x="74451" y="6136"/>
                    <a:pt x="72977" y="6136"/>
                  </a:cubicBezTo>
                  <a:cubicBezTo>
                    <a:pt x="72925" y="6135"/>
                    <a:pt x="72873" y="6135"/>
                    <a:pt x="72822" y="6135"/>
                  </a:cubicBezTo>
                  <a:close/>
                  <a:moveTo>
                    <a:pt x="98647" y="1"/>
                  </a:moveTo>
                  <a:cubicBezTo>
                    <a:pt x="97519" y="1"/>
                    <a:pt x="96956" y="304"/>
                    <a:pt x="96956" y="890"/>
                  </a:cubicBezTo>
                  <a:lnTo>
                    <a:pt x="96912" y="7155"/>
                  </a:lnTo>
                  <a:cubicBezTo>
                    <a:pt x="96609" y="6960"/>
                    <a:pt x="96218" y="6743"/>
                    <a:pt x="95741" y="6548"/>
                  </a:cubicBezTo>
                  <a:cubicBezTo>
                    <a:pt x="95264" y="6375"/>
                    <a:pt x="94701" y="6266"/>
                    <a:pt x="94050" y="6266"/>
                  </a:cubicBezTo>
                  <a:cubicBezTo>
                    <a:pt x="94021" y="6266"/>
                    <a:pt x="93993" y="6266"/>
                    <a:pt x="93964" y="6266"/>
                  </a:cubicBezTo>
                  <a:cubicBezTo>
                    <a:pt x="92098" y="6266"/>
                    <a:pt x="90652" y="6959"/>
                    <a:pt x="89628" y="8326"/>
                  </a:cubicBezTo>
                  <a:cubicBezTo>
                    <a:pt x="88587" y="9692"/>
                    <a:pt x="88067" y="11513"/>
                    <a:pt x="88045" y="13811"/>
                  </a:cubicBezTo>
                  <a:cubicBezTo>
                    <a:pt x="88045" y="15459"/>
                    <a:pt x="88262" y="16846"/>
                    <a:pt x="88695" y="17995"/>
                  </a:cubicBezTo>
                  <a:cubicBezTo>
                    <a:pt x="89151" y="19123"/>
                    <a:pt x="89779" y="19990"/>
                    <a:pt x="90560" y="20575"/>
                  </a:cubicBezTo>
                  <a:cubicBezTo>
                    <a:pt x="91362" y="21161"/>
                    <a:pt x="92251" y="21464"/>
                    <a:pt x="93270" y="21464"/>
                  </a:cubicBezTo>
                  <a:cubicBezTo>
                    <a:pt x="94159" y="21464"/>
                    <a:pt x="94918" y="21269"/>
                    <a:pt x="95590" y="20879"/>
                  </a:cubicBezTo>
                  <a:cubicBezTo>
                    <a:pt x="96240" y="20467"/>
                    <a:pt x="96739" y="19968"/>
                    <a:pt x="97064" y="19383"/>
                  </a:cubicBezTo>
                  <a:cubicBezTo>
                    <a:pt x="97129" y="19621"/>
                    <a:pt x="97172" y="19882"/>
                    <a:pt x="97237" y="20185"/>
                  </a:cubicBezTo>
                  <a:cubicBezTo>
                    <a:pt x="97281" y="20489"/>
                    <a:pt x="97368" y="20749"/>
                    <a:pt x="97498" y="20987"/>
                  </a:cubicBezTo>
                  <a:cubicBezTo>
                    <a:pt x="97649" y="21182"/>
                    <a:pt x="97888" y="21291"/>
                    <a:pt x="98170" y="21291"/>
                  </a:cubicBezTo>
                  <a:cubicBezTo>
                    <a:pt x="98343" y="21291"/>
                    <a:pt x="98603" y="21291"/>
                    <a:pt x="98950" y="21269"/>
                  </a:cubicBezTo>
                  <a:cubicBezTo>
                    <a:pt x="99297" y="21247"/>
                    <a:pt x="99666" y="21182"/>
                    <a:pt x="100013" y="21117"/>
                  </a:cubicBezTo>
                  <a:cubicBezTo>
                    <a:pt x="100381" y="21031"/>
                    <a:pt x="100706" y="20944"/>
                    <a:pt x="100945" y="20836"/>
                  </a:cubicBezTo>
                  <a:cubicBezTo>
                    <a:pt x="101205" y="20727"/>
                    <a:pt x="101335" y="20575"/>
                    <a:pt x="101335" y="20424"/>
                  </a:cubicBezTo>
                  <a:cubicBezTo>
                    <a:pt x="101357" y="20207"/>
                    <a:pt x="101313" y="19990"/>
                    <a:pt x="101270" y="19730"/>
                  </a:cubicBezTo>
                  <a:cubicBezTo>
                    <a:pt x="101205" y="19470"/>
                    <a:pt x="101162" y="19079"/>
                    <a:pt x="101097" y="18581"/>
                  </a:cubicBezTo>
                  <a:cubicBezTo>
                    <a:pt x="101053" y="18060"/>
                    <a:pt x="101032" y="17302"/>
                    <a:pt x="101032" y="16326"/>
                  </a:cubicBezTo>
                  <a:lnTo>
                    <a:pt x="101140" y="933"/>
                  </a:lnTo>
                  <a:cubicBezTo>
                    <a:pt x="101140" y="326"/>
                    <a:pt x="100576" y="22"/>
                    <a:pt x="99449" y="1"/>
                  </a:cubicBezTo>
                  <a:close/>
                  <a:moveTo>
                    <a:pt x="110896" y="6375"/>
                  </a:moveTo>
                  <a:cubicBezTo>
                    <a:pt x="109552" y="6375"/>
                    <a:pt x="108381" y="6613"/>
                    <a:pt x="107341" y="7112"/>
                  </a:cubicBezTo>
                  <a:cubicBezTo>
                    <a:pt x="106300" y="7611"/>
                    <a:pt x="105498" y="8434"/>
                    <a:pt x="104891" y="9562"/>
                  </a:cubicBezTo>
                  <a:cubicBezTo>
                    <a:pt x="104305" y="10667"/>
                    <a:pt x="104002" y="12163"/>
                    <a:pt x="104002" y="14028"/>
                  </a:cubicBezTo>
                  <a:cubicBezTo>
                    <a:pt x="103980" y="16304"/>
                    <a:pt x="104544" y="18125"/>
                    <a:pt x="105715" y="19513"/>
                  </a:cubicBezTo>
                  <a:cubicBezTo>
                    <a:pt x="106885" y="20879"/>
                    <a:pt x="108750" y="21573"/>
                    <a:pt x="111308" y="21573"/>
                  </a:cubicBezTo>
                  <a:cubicBezTo>
                    <a:pt x="111698" y="21573"/>
                    <a:pt x="112175" y="21551"/>
                    <a:pt x="112739" y="21486"/>
                  </a:cubicBezTo>
                  <a:cubicBezTo>
                    <a:pt x="113324" y="21399"/>
                    <a:pt x="113888" y="21291"/>
                    <a:pt x="114430" y="21117"/>
                  </a:cubicBezTo>
                  <a:cubicBezTo>
                    <a:pt x="115016" y="20966"/>
                    <a:pt x="115471" y="20749"/>
                    <a:pt x="115818" y="20510"/>
                  </a:cubicBezTo>
                  <a:cubicBezTo>
                    <a:pt x="116208" y="20250"/>
                    <a:pt x="116403" y="19947"/>
                    <a:pt x="116403" y="19578"/>
                  </a:cubicBezTo>
                  <a:cubicBezTo>
                    <a:pt x="116403" y="19405"/>
                    <a:pt x="116316" y="19123"/>
                    <a:pt x="116143" y="18798"/>
                  </a:cubicBezTo>
                  <a:cubicBezTo>
                    <a:pt x="115991" y="18451"/>
                    <a:pt x="115818" y="18147"/>
                    <a:pt x="115579" y="17865"/>
                  </a:cubicBezTo>
                  <a:cubicBezTo>
                    <a:pt x="115362" y="17583"/>
                    <a:pt x="115146" y="17432"/>
                    <a:pt x="114950" y="17432"/>
                  </a:cubicBezTo>
                  <a:cubicBezTo>
                    <a:pt x="114820" y="17432"/>
                    <a:pt x="114582" y="17497"/>
                    <a:pt x="114257" y="17649"/>
                  </a:cubicBezTo>
                  <a:cubicBezTo>
                    <a:pt x="113953" y="17779"/>
                    <a:pt x="113585" y="17909"/>
                    <a:pt x="113108" y="18060"/>
                  </a:cubicBezTo>
                  <a:cubicBezTo>
                    <a:pt x="112652" y="18212"/>
                    <a:pt x="112132" y="18277"/>
                    <a:pt x="111525" y="18277"/>
                  </a:cubicBezTo>
                  <a:cubicBezTo>
                    <a:pt x="110614" y="18277"/>
                    <a:pt x="109856" y="18060"/>
                    <a:pt x="109270" y="17649"/>
                  </a:cubicBezTo>
                  <a:cubicBezTo>
                    <a:pt x="108706" y="17215"/>
                    <a:pt x="108381" y="16434"/>
                    <a:pt x="108295" y="15307"/>
                  </a:cubicBezTo>
                  <a:lnTo>
                    <a:pt x="108295" y="15307"/>
                  </a:lnTo>
                  <a:lnTo>
                    <a:pt x="115492" y="15350"/>
                  </a:lnTo>
                  <a:cubicBezTo>
                    <a:pt x="115623" y="15350"/>
                    <a:pt x="115796" y="15242"/>
                    <a:pt x="116034" y="15047"/>
                  </a:cubicBezTo>
                  <a:cubicBezTo>
                    <a:pt x="116251" y="14830"/>
                    <a:pt x="116468" y="14592"/>
                    <a:pt x="116663" y="14331"/>
                  </a:cubicBezTo>
                  <a:cubicBezTo>
                    <a:pt x="116837" y="14050"/>
                    <a:pt x="116945" y="13833"/>
                    <a:pt x="116945" y="13681"/>
                  </a:cubicBezTo>
                  <a:cubicBezTo>
                    <a:pt x="116945" y="12380"/>
                    <a:pt x="116750" y="11166"/>
                    <a:pt x="116338" y="10082"/>
                  </a:cubicBezTo>
                  <a:cubicBezTo>
                    <a:pt x="115948" y="8955"/>
                    <a:pt x="115319" y="8088"/>
                    <a:pt x="114452" y="7415"/>
                  </a:cubicBezTo>
                  <a:cubicBezTo>
                    <a:pt x="113563" y="6722"/>
                    <a:pt x="112392" y="6375"/>
                    <a:pt x="110896" y="6375"/>
                  </a:cubicBezTo>
                  <a:close/>
                  <a:moveTo>
                    <a:pt x="135448" y="1540"/>
                  </a:moveTo>
                  <a:cubicBezTo>
                    <a:pt x="129241" y="1540"/>
                    <a:pt x="126116" y="4878"/>
                    <a:pt x="126073" y="11513"/>
                  </a:cubicBezTo>
                  <a:cubicBezTo>
                    <a:pt x="126051" y="15004"/>
                    <a:pt x="126788" y="17562"/>
                    <a:pt x="128284" y="19231"/>
                  </a:cubicBezTo>
                  <a:cubicBezTo>
                    <a:pt x="129802" y="20879"/>
                    <a:pt x="132121" y="21724"/>
                    <a:pt x="135287" y="21746"/>
                  </a:cubicBezTo>
                  <a:cubicBezTo>
                    <a:pt x="135807" y="21746"/>
                    <a:pt x="136393" y="21703"/>
                    <a:pt x="137043" y="21638"/>
                  </a:cubicBezTo>
                  <a:cubicBezTo>
                    <a:pt x="137693" y="21573"/>
                    <a:pt x="138344" y="21464"/>
                    <a:pt x="138951" y="21313"/>
                  </a:cubicBezTo>
                  <a:cubicBezTo>
                    <a:pt x="139601" y="21139"/>
                    <a:pt x="140143" y="20944"/>
                    <a:pt x="140599" y="20705"/>
                  </a:cubicBezTo>
                  <a:cubicBezTo>
                    <a:pt x="140902" y="20532"/>
                    <a:pt x="141141" y="20337"/>
                    <a:pt x="141314" y="20142"/>
                  </a:cubicBezTo>
                  <a:cubicBezTo>
                    <a:pt x="141487" y="19925"/>
                    <a:pt x="141596" y="19665"/>
                    <a:pt x="141596" y="19405"/>
                  </a:cubicBezTo>
                  <a:cubicBezTo>
                    <a:pt x="141596" y="19231"/>
                    <a:pt x="141531" y="18949"/>
                    <a:pt x="141379" y="18559"/>
                  </a:cubicBezTo>
                  <a:cubicBezTo>
                    <a:pt x="141227" y="18169"/>
                    <a:pt x="141032" y="17800"/>
                    <a:pt x="140750" y="17453"/>
                  </a:cubicBezTo>
                  <a:cubicBezTo>
                    <a:pt x="140512" y="17107"/>
                    <a:pt x="140252" y="16955"/>
                    <a:pt x="139948" y="16933"/>
                  </a:cubicBezTo>
                  <a:cubicBezTo>
                    <a:pt x="139818" y="16933"/>
                    <a:pt x="139558" y="17041"/>
                    <a:pt x="139146" y="17215"/>
                  </a:cubicBezTo>
                  <a:cubicBezTo>
                    <a:pt x="138756" y="17410"/>
                    <a:pt x="138235" y="17583"/>
                    <a:pt x="137607" y="17779"/>
                  </a:cubicBezTo>
                  <a:cubicBezTo>
                    <a:pt x="136978" y="17952"/>
                    <a:pt x="136219" y="18039"/>
                    <a:pt x="135309" y="18039"/>
                  </a:cubicBezTo>
                  <a:cubicBezTo>
                    <a:pt x="133704" y="18039"/>
                    <a:pt x="132490" y="17475"/>
                    <a:pt x="131688" y="16391"/>
                  </a:cubicBezTo>
                  <a:cubicBezTo>
                    <a:pt x="130907" y="15285"/>
                    <a:pt x="130517" y="13681"/>
                    <a:pt x="130539" y="11578"/>
                  </a:cubicBezTo>
                  <a:cubicBezTo>
                    <a:pt x="130539" y="9453"/>
                    <a:pt x="130951" y="7871"/>
                    <a:pt x="131753" y="6830"/>
                  </a:cubicBezTo>
                  <a:cubicBezTo>
                    <a:pt x="132539" y="5789"/>
                    <a:pt x="133742" y="5268"/>
                    <a:pt x="135361" y="5268"/>
                  </a:cubicBezTo>
                  <a:cubicBezTo>
                    <a:pt x="135394" y="5268"/>
                    <a:pt x="135427" y="5269"/>
                    <a:pt x="135460" y="5269"/>
                  </a:cubicBezTo>
                  <a:cubicBezTo>
                    <a:pt x="136349" y="5269"/>
                    <a:pt x="137086" y="5356"/>
                    <a:pt x="137650" y="5508"/>
                  </a:cubicBezTo>
                  <a:cubicBezTo>
                    <a:pt x="138214" y="5659"/>
                    <a:pt x="138647" y="5811"/>
                    <a:pt x="138951" y="5963"/>
                  </a:cubicBezTo>
                  <a:cubicBezTo>
                    <a:pt x="139254" y="6115"/>
                    <a:pt x="139471" y="6201"/>
                    <a:pt x="139601" y="6201"/>
                  </a:cubicBezTo>
                  <a:cubicBezTo>
                    <a:pt x="139840" y="6201"/>
                    <a:pt x="140100" y="6028"/>
                    <a:pt x="140382" y="5724"/>
                  </a:cubicBezTo>
                  <a:cubicBezTo>
                    <a:pt x="140664" y="5377"/>
                    <a:pt x="140924" y="5009"/>
                    <a:pt x="141119" y="4597"/>
                  </a:cubicBezTo>
                  <a:cubicBezTo>
                    <a:pt x="141336" y="4163"/>
                    <a:pt x="141444" y="3816"/>
                    <a:pt x="141444" y="3556"/>
                  </a:cubicBezTo>
                  <a:cubicBezTo>
                    <a:pt x="141444" y="3231"/>
                    <a:pt x="141206" y="2928"/>
                    <a:pt x="140707" y="2646"/>
                  </a:cubicBezTo>
                  <a:cubicBezTo>
                    <a:pt x="140338" y="2429"/>
                    <a:pt x="139861" y="2234"/>
                    <a:pt x="139276" y="2082"/>
                  </a:cubicBezTo>
                  <a:cubicBezTo>
                    <a:pt x="138691" y="1909"/>
                    <a:pt x="138084" y="1779"/>
                    <a:pt x="137412" y="1692"/>
                  </a:cubicBezTo>
                  <a:cubicBezTo>
                    <a:pt x="136783" y="1605"/>
                    <a:pt x="136154" y="1540"/>
                    <a:pt x="135569" y="1540"/>
                  </a:cubicBezTo>
                  <a:cubicBezTo>
                    <a:pt x="135528" y="1540"/>
                    <a:pt x="135488" y="1540"/>
                    <a:pt x="135448" y="1540"/>
                  </a:cubicBezTo>
                  <a:close/>
                  <a:moveTo>
                    <a:pt x="159851" y="6852"/>
                  </a:moveTo>
                  <a:cubicBezTo>
                    <a:pt x="159244" y="6852"/>
                    <a:pt x="158789" y="6895"/>
                    <a:pt x="158485" y="7003"/>
                  </a:cubicBezTo>
                  <a:cubicBezTo>
                    <a:pt x="158203" y="7090"/>
                    <a:pt x="158073" y="7199"/>
                    <a:pt x="158051" y="7350"/>
                  </a:cubicBezTo>
                  <a:cubicBezTo>
                    <a:pt x="158051" y="7524"/>
                    <a:pt x="158160" y="7762"/>
                    <a:pt x="158377" y="8088"/>
                  </a:cubicBezTo>
                  <a:lnTo>
                    <a:pt x="162323" y="14201"/>
                  </a:lnTo>
                  <a:lnTo>
                    <a:pt x="158030" y="20510"/>
                  </a:lnTo>
                  <a:cubicBezTo>
                    <a:pt x="157835" y="20814"/>
                    <a:pt x="157726" y="21052"/>
                    <a:pt x="157726" y="21204"/>
                  </a:cubicBezTo>
                  <a:cubicBezTo>
                    <a:pt x="157726" y="21356"/>
                    <a:pt x="157856" y="21486"/>
                    <a:pt x="158138" y="21573"/>
                  </a:cubicBezTo>
                  <a:cubicBezTo>
                    <a:pt x="158442" y="21681"/>
                    <a:pt x="158897" y="21724"/>
                    <a:pt x="159482" y="21724"/>
                  </a:cubicBezTo>
                  <a:lnTo>
                    <a:pt x="160328" y="21724"/>
                  </a:lnTo>
                  <a:cubicBezTo>
                    <a:pt x="160762" y="21724"/>
                    <a:pt x="161108" y="21703"/>
                    <a:pt x="161390" y="21659"/>
                  </a:cubicBezTo>
                  <a:cubicBezTo>
                    <a:pt x="161694" y="21594"/>
                    <a:pt x="161911" y="21443"/>
                    <a:pt x="162062" y="21204"/>
                  </a:cubicBezTo>
                  <a:lnTo>
                    <a:pt x="164057" y="18125"/>
                  </a:lnTo>
                  <a:cubicBezTo>
                    <a:pt x="164122" y="18017"/>
                    <a:pt x="164165" y="17930"/>
                    <a:pt x="164230" y="17844"/>
                  </a:cubicBezTo>
                  <a:cubicBezTo>
                    <a:pt x="164295" y="17714"/>
                    <a:pt x="164360" y="17627"/>
                    <a:pt x="164426" y="17518"/>
                  </a:cubicBezTo>
                  <a:cubicBezTo>
                    <a:pt x="164491" y="17627"/>
                    <a:pt x="164534" y="17714"/>
                    <a:pt x="164599" y="17844"/>
                  </a:cubicBezTo>
                  <a:cubicBezTo>
                    <a:pt x="164664" y="17930"/>
                    <a:pt x="164729" y="18017"/>
                    <a:pt x="164794" y="18125"/>
                  </a:cubicBezTo>
                  <a:lnTo>
                    <a:pt x="166724" y="21226"/>
                  </a:lnTo>
                  <a:cubicBezTo>
                    <a:pt x="166854" y="21486"/>
                    <a:pt x="167071" y="21638"/>
                    <a:pt x="167352" y="21681"/>
                  </a:cubicBezTo>
                  <a:cubicBezTo>
                    <a:pt x="167656" y="21746"/>
                    <a:pt x="168025" y="21789"/>
                    <a:pt x="168436" y="21789"/>
                  </a:cubicBezTo>
                  <a:lnTo>
                    <a:pt x="169325" y="21789"/>
                  </a:lnTo>
                  <a:cubicBezTo>
                    <a:pt x="169932" y="21789"/>
                    <a:pt x="170388" y="21746"/>
                    <a:pt x="170670" y="21659"/>
                  </a:cubicBezTo>
                  <a:cubicBezTo>
                    <a:pt x="170973" y="21573"/>
                    <a:pt x="171125" y="21443"/>
                    <a:pt x="171125" y="21291"/>
                  </a:cubicBezTo>
                  <a:cubicBezTo>
                    <a:pt x="171125" y="21117"/>
                    <a:pt x="171016" y="20879"/>
                    <a:pt x="170800" y="20554"/>
                  </a:cubicBezTo>
                  <a:lnTo>
                    <a:pt x="166680" y="14201"/>
                  </a:lnTo>
                  <a:lnTo>
                    <a:pt x="170843" y="8153"/>
                  </a:lnTo>
                  <a:cubicBezTo>
                    <a:pt x="171038" y="7827"/>
                    <a:pt x="171147" y="7589"/>
                    <a:pt x="171147" y="7437"/>
                  </a:cubicBezTo>
                  <a:cubicBezTo>
                    <a:pt x="171147" y="7112"/>
                    <a:pt x="170561" y="6938"/>
                    <a:pt x="169369" y="6917"/>
                  </a:cubicBezTo>
                  <a:lnTo>
                    <a:pt x="168567" y="6917"/>
                  </a:lnTo>
                  <a:cubicBezTo>
                    <a:pt x="168155" y="6917"/>
                    <a:pt x="167786" y="6938"/>
                    <a:pt x="167482" y="7003"/>
                  </a:cubicBezTo>
                  <a:cubicBezTo>
                    <a:pt x="167201" y="7025"/>
                    <a:pt x="166984" y="7177"/>
                    <a:pt x="166832" y="7437"/>
                  </a:cubicBezTo>
                  <a:lnTo>
                    <a:pt x="165076" y="10169"/>
                  </a:lnTo>
                  <a:cubicBezTo>
                    <a:pt x="164989" y="10299"/>
                    <a:pt x="164924" y="10429"/>
                    <a:pt x="164837" y="10537"/>
                  </a:cubicBezTo>
                  <a:cubicBezTo>
                    <a:pt x="164772" y="10646"/>
                    <a:pt x="164686" y="10776"/>
                    <a:pt x="164577" y="10906"/>
                  </a:cubicBezTo>
                  <a:lnTo>
                    <a:pt x="164360" y="10559"/>
                  </a:lnTo>
                  <a:cubicBezTo>
                    <a:pt x="164295" y="10451"/>
                    <a:pt x="164230" y="10342"/>
                    <a:pt x="164165" y="10212"/>
                  </a:cubicBezTo>
                  <a:lnTo>
                    <a:pt x="162453" y="7415"/>
                  </a:lnTo>
                  <a:cubicBezTo>
                    <a:pt x="162323" y="7155"/>
                    <a:pt x="162084" y="7003"/>
                    <a:pt x="161781" y="6960"/>
                  </a:cubicBezTo>
                  <a:cubicBezTo>
                    <a:pt x="161499" y="6895"/>
                    <a:pt x="161152" y="6873"/>
                    <a:pt x="160740" y="6873"/>
                  </a:cubicBezTo>
                  <a:lnTo>
                    <a:pt x="159851" y="6852"/>
                  </a:lnTo>
                  <a:close/>
                  <a:moveTo>
                    <a:pt x="149380" y="6632"/>
                  </a:moveTo>
                  <a:cubicBezTo>
                    <a:pt x="148478" y="6632"/>
                    <a:pt x="147649" y="6719"/>
                    <a:pt x="146908" y="6895"/>
                  </a:cubicBezTo>
                  <a:cubicBezTo>
                    <a:pt x="146084" y="7069"/>
                    <a:pt x="145455" y="7307"/>
                    <a:pt x="144978" y="7611"/>
                  </a:cubicBezTo>
                  <a:cubicBezTo>
                    <a:pt x="144523" y="7914"/>
                    <a:pt x="144284" y="8218"/>
                    <a:pt x="144284" y="8543"/>
                  </a:cubicBezTo>
                  <a:cubicBezTo>
                    <a:pt x="144284" y="8716"/>
                    <a:pt x="144371" y="8998"/>
                    <a:pt x="144501" y="9388"/>
                  </a:cubicBezTo>
                  <a:cubicBezTo>
                    <a:pt x="144675" y="9735"/>
                    <a:pt x="144870" y="10082"/>
                    <a:pt x="145108" y="10386"/>
                  </a:cubicBezTo>
                  <a:cubicBezTo>
                    <a:pt x="145347" y="10667"/>
                    <a:pt x="145563" y="10798"/>
                    <a:pt x="145737" y="10798"/>
                  </a:cubicBezTo>
                  <a:cubicBezTo>
                    <a:pt x="145867" y="10798"/>
                    <a:pt x="146062" y="10733"/>
                    <a:pt x="146366" y="10581"/>
                  </a:cubicBezTo>
                  <a:cubicBezTo>
                    <a:pt x="146691" y="10429"/>
                    <a:pt x="147081" y="10277"/>
                    <a:pt x="147580" y="10147"/>
                  </a:cubicBezTo>
                  <a:cubicBezTo>
                    <a:pt x="148100" y="9995"/>
                    <a:pt x="148685" y="9930"/>
                    <a:pt x="149358" y="9930"/>
                  </a:cubicBezTo>
                  <a:cubicBezTo>
                    <a:pt x="150138" y="9930"/>
                    <a:pt x="150680" y="10060"/>
                    <a:pt x="151027" y="10321"/>
                  </a:cubicBezTo>
                  <a:cubicBezTo>
                    <a:pt x="151374" y="10602"/>
                    <a:pt x="151547" y="10993"/>
                    <a:pt x="151547" y="11556"/>
                  </a:cubicBezTo>
                  <a:lnTo>
                    <a:pt x="151547" y="12467"/>
                  </a:lnTo>
                  <a:cubicBezTo>
                    <a:pt x="149748" y="12467"/>
                    <a:pt x="148317" y="12619"/>
                    <a:pt x="147233" y="12922"/>
                  </a:cubicBezTo>
                  <a:cubicBezTo>
                    <a:pt x="146149" y="13247"/>
                    <a:pt x="145347" y="13659"/>
                    <a:pt x="144783" y="14180"/>
                  </a:cubicBezTo>
                  <a:cubicBezTo>
                    <a:pt x="144241" y="14700"/>
                    <a:pt x="143872" y="15285"/>
                    <a:pt x="143677" y="15892"/>
                  </a:cubicBezTo>
                  <a:cubicBezTo>
                    <a:pt x="143504" y="16499"/>
                    <a:pt x="143417" y="17085"/>
                    <a:pt x="143417" y="17670"/>
                  </a:cubicBezTo>
                  <a:cubicBezTo>
                    <a:pt x="143417" y="18819"/>
                    <a:pt x="143721" y="19795"/>
                    <a:pt x="144328" y="20619"/>
                  </a:cubicBezTo>
                  <a:cubicBezTo>
                    <a:pt x="144956" y="21399"/>
                    <a:pt x="146040" y="21811"/>
                    <a:pt x="147558" y="21811"/>
                  </a:cubicBezTo>
                  <a:cubicBezTo>
                    <a:pt x="148425" y="21811"/>
                    <a:pt x="149162" y="21681"/>
                    <a:pt x="149726" y="21378"/>
                  </a:cubicBezTo>
                  <a:cubicBezTo>
                    <a:pt x="150333" y="21052"/>
                    <a:pt x="150810" y="20727"/>
                    <a:pt x="151135" y="20402"/>
                  </a:cubicBezTo>
                  <a:cubicBezTo>
                    <a:pt x="151461" y="20055"/>
                    <a:pt x="151656" y="19817"/>
                    <a:pt x="151721" y="19708"/>
                  </a:cubicBezTo>
                  <a:cubicBezTo>
                    <a:pt x="151786" y="19947"/>
                    <a:pt x="151829" y="20228"/>
                    <a:pt x="151894" y="20554"/>
                  </a:cubicBezTo>
                  <a:cubicBezTo>
                    <a:pt x="151938" y="20857"/>
                    <a:pt x="152024" y="21117"/>
                    <a:pt x="152154" y="21334"/>
                  </a:cubicBezTo>
                  <a:cubicBezTo>
                    <a:pt x="152306" y="21551"/>
                    <a:pt x="152545" y="21659"/>
                    <a:pt x="152848" y="21659"/>
                  </a:cubicBezTo>
                  <a:cubicBezTo>
                    <a:pt x="153000" y="21659"/>
                    <a:pt x="153260" y="21638"/>
                    <a:pt x="153607" y="21638"/>
                  </a:cubicBezTo>
                  <a:cubicBezTo>
                    <a:pt x="153954" y="21594"/>
                    <a:pt x="154322" y="21551"/>
                    <a:pt x="154669" y="21464"/>
                  </a:cubicBezTo>
                  <a:cubicBezTo>
                    <a:pt x="155060" y="21399"/>
                    <a:pt x="155363" y="21313"/>
                    <a:pt x="155602" y="21182"/>
                  </a:cubicBezTo>
                  <a:cubicBezTo>
                    <a:pt x="155862" y="21074"/>
                    <a:pt x="155992" y="20944"/>
                    <a:pt x="155992" y="20770"/>
                  </a:cubicBezTo>
                  <a:cubicBezTo>
                    <a:pt x="156013" y="20554"/>
                    <a:pt x="155970" y="20337"/>
                    <a:pt x="155927" y="20098"/>
                  </a:cubicBezTo>
                  <a:cubicBezTo>
                    <a:pt x="155862" y="19838"/>
                    <a:pt x="155818" y="19448"/>
                    <a:pt x="155753" y="18928"/>
                  </a:cubicBezTo>
                  <a:cubicBezTo>
                    <a:pt x="155710" y="18407"/>
                    <a:pt x="155688" y="17649"/>
                    <a:pt x="155688" y="16673"/>
                  </a:cubicBezTo>
                  <a:lnTo>
                    <a:pt x="155732" y="11383"/>
                  </a:lnTo>
                  <a:cubicBezTo>
                    <a:pt x="155732" y="10451"/>
                    <a:pt x="155537" y="9648"/>
                    <a:pt x="155146" y="8955"/>
                  </a:cubicBezTo>
                  <a:cubicBezTo>
                    <a:pt x="154756" y="8239"/>
                    <a:pt x="154127" y="7676"/>
                    <a:pt x="153238" y="7264"/>
                  </a:cubicBezTo>
                  <a:cubicBezTo>
                    <a:pt x="152349" y="6852"/>
                    <a:pt x="151179" y="6635"/>
                    <a:pt x="149683" y="6635"/>
                  </a:cubicBezTo>
                  <a:cubicBezTo>
                    <a:pt x="149581" y="6633"/>
                    <a:pt x="149480" y="6632"/>
                    <a:pt x="149380" y="6632"/>
                  </a:cubicBezTo>
                  <a:close/>
                  <a:moveTo>
                    <a:pt x="174724" y="6960"/>
                  </a:moveTo>
                  <a:cubicBezTo>
                    <a:pt x="173596" y="6960"/>
                    <a:pt x="173011" y="7242"/>
                    <a:pt x="173011" y="7849"/>
                  </a:cubicBezTo>
                  <a:lnTo>
                    <a:pt x="172924" y="20901"/>
                  </a:lnTo>
                  <a:cubicBezTo>
                    <a:pt x="172924" y="21508"/>
                    <a:pt x="173488" y="21811"/>
                    <a:pt x="174615" y="21833"/>
                  </a:cubicBezTo>
                  <a:lnTo>
                    <a:pt x="175418" y="21833"/>
                  </a:lnTo>
                  <a:cubicBezTo>
                    <a:pt x="176545" y="21833"/>
                    <a:pt x="177109" y="21529"/>
                    <a:pt x="177109" y="20944"/>
                  </a:cubicBezTo>
                  <a:lnTo>
                    <a:pt x="177195" y="7871"/>
                  </a:lnTo>
                  <a:cubicBezTo>
                    <a:pt x="177195" y="7285"/>
                    <a:pt x="176632" y="6960"/>
                    <a:pt x="175504" y="6960"/>
                  </a:cubicBezTo>
                  <a:close/>
                  <a:moveTo>
                    <a:pt x="185906" y="6870"/>
                  </a:moveTo>
                  <a:cubicBezTo>
                    <a:pt x="184988" y="6870"/>
                    <a:pt x="184159" y="6958"/>
                    <a:pt x="183418" y="7134"/>
                  </a:cubicBezTo>
                  <a:cubicBezTo>
                    <a:pt x="182616" y="7307"/>
                    <a:pt x="181965" y="7546"/>
                    <a:pt x="181488" y="7849"/>
                  </a:cubicBezTo>
                  <a:cubicBezTo>
                    <a:pt x="181055" y="8153"/>
                    <a:pt x="180816" y="8456"/>
                    <a:pt x="180816" y="8781"/>
                  </a:cubicBezTo>
                  <a:cubicBezTo>
                    <a:pt x="180816" y="8955"/>
                    <a:pt x="180881" y="9237"/>
                    <a:pt x="181033" y="9627"/>
                  </a:cubicBezTo>
                  <a:cubicBezTo>
                    <a:pt x="181206" y="9974"/>
                    <a:pt x="181401" y="10321"/>
                    <a:pt x="181618" y="10624"/>
                  </a:cubicBezTo>
                  <a:cubicBezTo>
                    <a:pt x="181857" y="10906"/>
                    <a:pt x="182074" y="11036"/>
                    <a:pt x="182269" y="11036"/>
                  </a:cubicBezTo>
                  <a:cubicBezTo>
                    <a:pt x="182377" y="11036"/>
                    <a:pt x="182594" y="10971"/>
                    <a:pt x="182897" y="10819"/>
                  </a:cubicBezTo>
                  <a:cubicBezTo>
                    <a:pt x="183201" y="10667"/>
                    <a:pt x="183613" y="10516"/>
                    <a:pt x="184112" y="10386"/>
                  </a:cubicBezTo>
                  <a:cubicBezTo>
                    <a:pt x="184559" y="10249"/>
                    <a:pt x="185094" y="10166"/>
                    <a:pt x="185686" y="10166"/>
                  </a:cubicBezTo>
                  <a:cubicBezTo>
                    <a:pt x="185753" y="10166"/>
                    <a:pt x="185821" y="10167"/>
                    <a:pt x="185889" y="10169"/>
                  </a:cubicBezTo>
                  <a:cubicBezTo>
                    <a:pt x="186648" y="10169"/>
                    <a:pt x="187212" y="10299"/>
                    <a:pt x="187537" y="10559"/>
                  </a:cubicBezTo>
                  <a:cubicBezTo>
                    <a:pt x="187906" y="10841"/>
                    <a:pt x="188079" y="11231"/>
                    <a:pt x="188079" y="11773"/>
                  </a:cubicBezTo>
                  <a:lnTo>
                    <a:pt x="188057" y="12705"/>
                  </a:lnTo>
                  <a:cubicBezTo>
                    <a:pt x="186280" y="12705"/>
                    <a:pt x="184849" y="12857"/>
                    <a:pt x="183743" y="13161"/>
                  </a:cubicBezTo>
                  <a:cubicBezTo>
                    <a:pt x="182681" y="13486"/>
                    <a:pt x="181857" y="13898"/>
                    <a:pt x="181315" y="14418"/>
                  </a:cubicBezTo>
                  <a:cubicBezTo>
                    <a:pt x="180773" y="14938"/>
                    <a:pt x="180404" y="15524"/>
                    <a:pt x="180209" y="16131"/>
                  </a:cubicBezTo>
                  <a:cubicBezTo>
                    <a:pt x="180036" y="16738"/>
                    <a:pt x="179949" y="17323"/>
                    <a:pt x="179927" y="17909"/>
                  </a:cubicBezTo>
                  <a:cubicBezTo>
                    <a:pt x="179927" y="19058"/>
                    <a:pt x="180231" y="20033"/>
                    <a:pt x="180859" y="20857"/>
                  </a:cubicBezTo>
                  <a:cubicBezTo>
                    <a:pt x="181488" y="21638"/>
                    <a:pt x="182572" y="22050"/>
                    <a:pt x="184090" y="22050"/>
                  </a:cubicBezTo>
                  <a:cubicBezTo>
                    <a:pt x="184957" y="22050"/>
                    <a:pt x="185673" y="21920"/>
                    <a:pt x="186258" y="21616"/>
                  </a:cubicBezTo>
                  <a:cubicBezTo>
                    <a:pt x="186865" y="21291"/>
                    <a:pt x="187320" y="20966"/>
                    <a:pt x="187645" y="20640"/>
                  </a:cubicBezTo>
                  <a:cubicBezTo>
                    <a:pt x="187992" y="20272"/>
                    <a:pt x="188187" y="20055"/>
                    <a:pt x="188252" y="19947"/>
                  </a:cubicBezTo>
                  <a:cubicBezTo>
                    <a:pt x="188296" y="20185"/>
                    <a:pt x="188361" y="20467"/>
                    <a:pt x="188404" y="20792"/>
                  </a:cubicBezTo>
                  <a:cubicBezTo>
                    <a:pt x="188469" y="21096"/>
                    <a:pt x="188556" y="21356"/>
                    <a:pt x="188686" y="21573"/>
                  </a:cubicBezTo>
                  <a:cubicBezTo>
                    <a:pt x="188838" y="21789"/>
                    <a:pt x="189055" y="21898"/>
                    <a:pt x="189358" y="21898"/>
                  </a:cubicBezTo>
                  <a:cubicBezTo>
                    <a:pt x="189532" y="21898"/>
                    <a:pt x="189792" y="21876"/>
                    <a:pt x="190117" y="21876"/>
                  </a:cubicBezTo>
                  <a:cubicBezTo>
                    <a:pt x="190486" y="21833"/>
                    <a:pt x="190832" y="21768"/>
                    <a:pt x="191201" y="21703"/>
                  </a:cubicBezTo>
                  <a:cubicBezTo>
                    <a:pt x="191570" y="21638"/>
                    <a:pt x="191895" y="21529"/>
                    <a:pt x="192133" y="21421"/>
                  </a:cubicBezTo>
                  <a:cubicBezTo>
                    <a:pt x="192393" y="21313"/>
                    <a:pt x="192524" y="21182"/>
                    <a:pt x="192524" y="21009"/>
                  </a:cubicBezTo>
                  <a:cubicBezTo>
                    <a:pt x="192524" y="20792"/>
                    <a:pt x="192502" y="20575"/>
                    <a:pt x="192437" y="20337"/>
                  </a:cubicBezTo>
                  <a:cubicBezTo>
                    <a:pt x="192393" y="20077"/>
                    <a:pt x="192328" y="19686"/>
                    <a:pt x="192285" y="19166"/>
                  </a:cubicBezTo>
                  <a:cubicBezTo>
                    <a:pt x="192242" y="18646"/>
                    <a:pt x="192198" y="17887"/>
                    <a:pt x="192220" y="16911"/>
                  </a:cubicBezTo>
                  <a:lnTo>
                    <a:pt x="192242" y="11621"/>
                  </a:lnTo>
                  <a:cubicBezTo>
                    <a:pt x="192263" y="10689"/>
                    <a:pt x="192068" y="9887"/>
                    <a:pt x="191678" y="9193"/>
                  </a:cubicBezTo>
                  <a:cubicBezTo>
                    <a:pt x="191288" y="8456"/>
                    <a:pt x="190637" y="7914"/>
                    <a:pt x="189770" y="7502"/>
                  </a:cubicBezTo>
                  <a:cubicBezTo>
                    <a:pt x="188881" y="7090"/>
                    <a:pt x="187710" y="6873"/>
                    <a:pt x="186215" y="6873"/>
                  </a:cubicBezTo>
                  <a:cubicBezTo>
                    <a:pt x="186110" y="6871"/>
                    <a:pt x="186007" y="6870"/>
                    <a:pt x="185906" y="6870"/>
                  </a:cubicBezTo>
                  <a:close/>
                  <a:moveTo>
                    <a:pt x="200459" y="6960"/>
                  </a:moveTo>
                  <a:cubicBezTo>
                    <a:pt x="199418" y="6960"/>
                    <a:pt x="198529" y="7134"/>
                    <a:pt x="197749" y="7502"/>
                  </a:cubicBezTo>
                  <a:cubicBezTo>
                    <a:pt x="196968" y="7849"/>
                    <a:pt x="196361" y="8369"/>
                    <a:pt x="195927" y="9063"/>
                  </a:cubicBezTo>
                  <a:cubicBezTo>
                    <a:pt x="195515" y="9735"/>
                    <a:pt x="195299" y="10581"/>
                    <a:pt x="195299" y="11556"/>
                  </a:cubicBezTo>
                  <a:cubicBezTo>
                    <a:pt x="195299" y="12510"/>
                    <a:pt x="195472" y="13269"/>
                    <a:pt x="195841" y="13833"/>
                  </a:cubicBezTo>
                  <a:cubicBezTo>
                    <a:pt x="196231" y="14396"/>
                    <a:pt x="196686" y="14830"/>
                    <a:pt x="197207" y="15134"/>
                  </a:cubicBezTo>
                  <a:cubicBezTo>
                    <a:pt x="197770" y="15437"/>
                    <a:pt x="198247" y="15697"/>
                    <a:pt x="198703" y="15914"/>
                  </a:cubicBezTo>
                  <a:cubicBezTo>
                    <a:pt x="199353" y="16196"/>
                    <a:pt x="199917" y="16456"/>
                    <a:pt x="200329" y="16695"/>
                  </a:cubicBezTo>
                  <a:cubicBezTo>
                    <a:pt x="200762" y="16911"/>
                    <a:pt x="200979" y="17237"/>
                    <a:pt x="200979" y="17670"/>
                  </a:cubicBezTo>
                  <a:cubicBezTo>
                    <a:pt x="200979" y="18451"/>
                    <a:pt x="200424" y="18842"/>
                    <a:pt x="199334" y="18842"/>
                  </a:cubicBezTo>
                  <a:cubicBezTo>
                    <a:pt x="199305" y="18842"/>
                    <a:pt x="199275" y="18842"/>
                    <a:pt x="199245" y="18841"/>
                  </a:cubicBezTo>
                  <a:cubicBezTo>
                    <a:pt x="198768" y="18841"/>
                    <a:pt x="198334" y="18776"/>
                    <a:pt x="197965" y="18646"/>
                  </a:cubicBezTo>
                  <a:cubicBezTo>
                    <a:pt x="197575" y="18516"/>
                    <a:pt x="197272" y="18386"/>
                    <a:pt x="196990" y="18234"/>
                  </a:cubicBezTo>
                  <a:cubicBezTo>
                    <a:pt x="196751" y="18104"/>
                    <a:pt x="196556" y="18039"/>
                    <a:pt x="196404" y="18039"/>
                  </a:cubicBezTo>
                  <a:cubicBezTo>
                    <a:pt x="196231" y="18039"/>
                    <a:pt x="196014" y="18169"/>
                    <a:pt x="195754" y="18429"/>
                  </a:cubicBezTo>
                  <a:cubicBezTo>
                    <a:pt x="195537" y="18689"/>
                    <a:pt x="195320" y="18993"/>
                    <a:pt x="195169" y="19340"/>
                  </a:cubicBezTo>
                  <a:cubicBezTo>
                    <a:pt x="194995" y="19665"/>
                    <a:pt x="194908" y="19968"/>
                    <a:pt x="194908" y="20207"/>
                  </a:cubicBezTo>
                  <a:cubicBezTo>
                    <a:pt x="194887" y="20597"/>
                    <a:pt x="195147" y="20944"/>
                    <a:pt x="195624" y="21247"/>
                  </a:cubicBezTo>
                  <a:cubicBezTo>
                    <a:pt x="196123" y="21529"/>
                    <a:pt x="196708" y="21768"/>
                    <a:pt x="197423" y="21920"/>
                  </a:cubicBezTo>
                  <a:cubicBezTo>
                    <a:pt x="198161" y="22071"/>
                    <a:pt x="198876" y="22158"/>
                    <a:pt x="199570" y="22158"/>
                  </a:cubicBezTo>
                  <a:cubicBezTo>
                    <a:pt x="200762" y="22158"/>
                    <a:pt x="201759" y="21963"/>
                    <a:pt x="202562" y="21573"/>
                  </a:cubicBezTo>
                  <a:cubicBezTo>
                    <a:pt x="203386" y="21182"/>
                    <a:pt x="204014" y="20619"/>
                    <a:pt x="204470" y="19903"/>
                  </a:cubicBezTo>
                  <a:cubicBezTo>
                    <a:pt x="204903" y="19166"/>
                    <a:pt x="205120" y="18321"/>
                    <a:pt x="205120" y="17367"/>
                  </a:cubicBezTo>
                  <a:cubicBezTo>
                    <a:pt x="205142" y="16413"/>
                    <a:pt x="204947" y="15654"/>
                    <a:pt x="204578" y="15069"/>
                  </a:cubicBezTo>
                  <a:cubicBezTo>
                    <a:pt x="204209" y="14483"/>
                    <a:pt x="203754" y="14050"/>
                    <a:pt x="203234" y="13746"/>
                  </a:cubicBezTo>
                  <a:cubicBezTo>
                    <a:pt x="202735" y="13443"/>
                    <a:pt x="202236" y="13204"/>
                    <a:pt x="201781" y="13031"/>
                  </a:cubicBezTo>
                  <a:cubicBezTo>
                    <a:pt x="201087" y="12770"/>
                    <a:pt x="200524" y="12532"/>
                    <a:pt x="200090" y="12315"/>
                  </a:cubicBezTo>
                  <a:cubicBezTo>
                    <a:pt x="199656" y="12077"/>
                    <a:pt x="199440" y="11730"/>
                    <a:pt x="199440" y="11275"/>
                  </a:cubicBezTo>
                  <a:cubicBezTo>
                    <a:pt x="199440" y="10884"/>
                    <a:pt x="199570" y="10624"/>
                    <a:pt x="199852" y="10472"/>
                  </a:cubicBezTo>
                  <a:cubicBezTo>
                    <a:pt x="200112" y="10321"/>
                    <a:pt x="200480" y="10234"/>
                    <a:pt x="200936" y="10234"/>
                  </a:cubicBezTo>
                  <a:cubicBezTo>
                    <a:pt x="201629" y="10234"/>
                    <a:pt x="202193" y="10342"/>
                    <a:pt x="202605" y="10559"/>
                  </a:cubicBezTo>
                  <a:cubicBezTo>
                    <a:pt x="203017" y="10733"/>
                    <a:pt x="203299" y="10841"/>
                    <a:pt x="203451" y="10841"/>
                  </a:cubicBezTo>
                  <a:cubicBezTo>
                    <a:pt x="203646" y="10841"/>
                    <a:pt x="203819" y="10711"/>
                    <a:pt x="203993" y="10429"/>
                  </a:cubicBezTo>
                  <a:cubicBezTo>
                    <a:pt x="204188" y="10147"/>
                    <a:pt x="204339" y="9822"/>
                    <a:pt x="204470" y="9475"/>
                  </a:cubicBezTo>
                  <a:cubicBezTo>
                    <a:pt x="204600" y="9106"/>
                    <a:pt x="204686" y="8825"/>
                    <a:pt x="204686" y="8630"/>
                  </a:cubicBezTo>
                  <a:cubicBezTo>
                    <a:pt x="204686" y="8218"/>
                    <a:pt x="204448" y="7914"/>
                    <a:pt x="203949" y="7654"/>
                  </a:cubicBezTo>
                  <a:cubicBezTo>
                    <a:pt x="203472" y="7415"/>
                    <a:pt x="202909" y="7242"/>
                    <a:pt x="202258" y="7134"/>
                  </a:cubicBezTo>
                  <a:cubicBezTo>
                    <a:pt x="201608" y="7025"/>
                    <a:pt x="201001" y="6960"/>
                    <a:pt x="200459" y="6960"/>
                  </a:cubicBezTo>
                  <a:close/>
                  <a:moveTo>
                    <a:pt x="39747" y="5918"/>
                  </a:moveTo>
                  <a:cubicBezTo>
                    <a:pt x="38768" y="5918"/>
                    <a:pt x="37869" y="6220"/>
                    <a:pt x="37052" y="6765"/>
                  </a:cubicBezTo>
                  <a:cubicBezTo>
                    <a:pt x="36250" y="7350"/>
                    <a:pt x="35600" y="8218"/>
                    <a:pt x="35123" y="9345"/>
                  </a:cubicBezTo>
                  <a:cubicBezTo>
                    <a:pt x="34646" y="10472"/>
                    <a:pt x="34407" y="11860"/>
                    <a:pt x="34385" y="13486"/>
                  </a:cubicBezTo>
                  <a:cubicBezTo>
                    <a:pt x="34385" y="15784"/>
                    <a:pt x="34884" y="17627"/>
                    <a:pt x="35925" y="19036"/>
                  </a:cubicBezTo>
                  <a:cubicBezTo>
                    <a:pt x="36987" y="20402"/>
                    <a:pt x="38505" y="21117"/>
                    <a:pt x="40434" y="21117"/>
                  </a:cubicBezTo>
                  <a:cubicBezTo>
                    <a:pt x="41085" y="21117"/>
                    <a:pt x="41648" y="21031"/>
                    <a:pt x="42125" y="20857"/>
                  </a:cubicBezTo>
                  <a:cubicBezTo>
                    <a:pt x="42624" y="20662"/>
                    <a:pt x="43014" y="20467"/>
                    <a:pt x="43318" y="20272"/>
                  </a:cubicBezTo>
                  <a:lnTo>
                    <a:pt x="43318" y="20272"/>
                  </a:lnTo>
                  <a:lnTo>
                    <a:pt x="43274" y="25822"/>
                  </a:lnTo>
                  <a:cubicBezTo>
                    <a:pt x="43274" y="26429"/>
                    <a:pt x="43838" y="26733"/>
                    <a:pt x="44966" y="26733"/>
                  </a:cubicBezTo>
                  <a:lnTo>
                    <a:pt x="45746" y="26733"/>
                  </a:lnTo>
                  <a:cubicBezTo>
                    <a:pt x="45784" y="26733"/>
                    <a:pt x="45821" y="26734"/>
                    <a:pt x="45857" y="26734"/>
                  </a:cubicBezTo>
                  <a:cubicBezTo>
                    <a:pt x="46912" y="26734"/>
                    <a:pt x="47459" y="26430"/>
                    <a:pt x="47459" y="25844"/>
                  </a:cubicBezTo>
                  <a:lnTo>
                    <a:pt x="47567" y="7025"/>
                  </a:lnTo>
                  <a:cubicBezTo>
                    <a:pt x="47589" y="6440"/>
                    <a:pt x="47025" y="6136"/>
                    <a:pt x="45898" y="6115"/>
                  </a:cubicBezTo>
                  <a:lnTo>
                    <a:pt x="45551" y="6115"/>
                  </a:lnTo>
                  <a:cubicBezTo>
                    <a:pt x="45096" y="6115"/>
                    <a:pt x="44727" y="6158"/>
                    <a:pt x="44445" y="6245"/>
                  </a:cubicBezTo>
                  <a:cubicBezTo>
                    <a:pt x="44163" y="6331"/>
                    <a:pt x="43990" y="6527"/>
                    <a:pt x="43903" y="6852"/>
                  </a:cubicBezTo>
                  <a:cubicBezTo>
                    <a:pt x="43882" y="7025"/>
                    <a:pt x="43816" y="7220"/>
                    <a:pt x="43773" y="7437"/>
                  </a:cubicBezTo>
                  <a:cubicBezTo>
                    <a:pt x="43708" y="7632"/>
                    <a:pt x="43665" y="7849"/>
                    <a:pt x="43621" y="8044"/>
                  </a:cubicBezTo>
                  <a:cubicBezTo>
                    <a:pt x="43296" y="7459"/>
                    <a:pt x="42819" y="6938"/>
                    <a:pt x="42169" y="6548"/>
                  </a:cubicBezTo>
                  <a:cubicBezTo>
                    <a:pt x="41518" y="6136"/>
                    <a:pt x="40738" y="5919"/>
                    <a:pt x="39849" y="5919"/>
                  </a:cubicBezTo>
                  <a:cubicBezTo>
                    <a:pt x="39815" y="5919"/>
                    <a:pt x="39781" y="5918"/>
                    <a:pt x="39747" y="5918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6" name="Google Shape;74;p1"/>
            <p:cNvSpPr/>
            <p:nvPr/>
          </p:nvSpPr>
          <p:spPr>
            <a:xfrm>
              <a:off x="6147000" y="4352400"/>
              <a:ext cx="953640" cy="148680"/>
            </a:xfrm>
            <a:custGeom>
              <a:avLst/>
              <a:gdLst/>
              <a:ahLst/>
              <a:rect l="l" t="t" r="r" b="b"/>
              <a:pathLst>
                <a:path w="166226" h="26105">
                  <a:moveTo>
                    <a:pt x="145368" y="3687"/>
                  </a:moveTo>
                  <a:lnTo>
                    <a:pt x="148599" y="3709"/>
                  </a:lnTo>
                  <a:cubicBezTo>
                    <a:pt x="149618" y="3709"/>
                    <a:pt x="150442" y="3947"/>
                    <a:pt x="151070" y="4446"/>
                  </a:cubicBezTo>
                  <a:cubicBezTo>
                    <a:pt x="151677" y="4945"/>
                    <a:pt x="152003" y="5682"/>
                    <a:pt x="151981" y="6679"/>
                  </a:cubicBezTo>
                  <a:cubicBezTo>
                    <a:pt x="151981" y="7243"/>
                    <a:pt x="151829" y="7763"/>
                    <a:pt x="151526" y="8262"/>
                  </a:cubicBezTo>
                  <a:cubicBezTo>
                    <a:pt x="151244" y="8739"/>
                    <a:pt x="150853" y="9129"/>
                    <a:pt x="150355" y="9411"/>
                  </a:cubicBezTo>
                  <a:cubicBezTo>
                    <a:pt x="149878" y="9692"/>
                    <a:pt x="149358" y="9823"/>
                    <a:pt x="148750" y="9823"/>
                  </a:cubicBezTo>
                  <a:lnTo>
                    <a:pt x="145347" y="9801"/>
                  </a:lnTo>
                  <a:lnTo>
                    <a:pt x="145368" y="3687"/>
                  </a:lnTo>
                  <a:close/>
                  <a:moveTo>
                    <a:pt x="26277" y="13118"/>
                  </a:moveTo>
                  <a:lnTo>
                    <a:pt x="26255" y="15936"/>
                  </a:lnTo>
                  <a:cubicBezTo>
                    <a:pt x="25778" y="16435"/>
                    <a:pt x="25236" y="16869"/>
                    <a:pt x="24607" y="17259"/>
                  </a:cubicBezTo>
                  <a:cubicBezTo>
                    <a:pt x="24000" y="17627"/>
                    <a:pt x="23242" y="17801"/>
                    <a:pt x="22353" y="17801"/>
                  </a:cubicBezTo>
                  <a:cubicBezTo>
                    <a:pt x="21637" y="17801"/>
                    <a:pt x="21117" y="17627"/>
                    <a:pt x="20770" y="17281"/>
                  </a:cubicBezTo>
                  <a:cubicBezTo>
                    <a:pt x="20423" y="16912"/>
                    <a:pt x="20228" y="16413"/>
                    <a:pt x="20250" y="15785"/>
                  </a:cubicBezTo>
                  <a:cubicBezTo>
                    <a:pt x="20250" y="15156"/>
                    <a:pt x="20423" y="14679"/>
                    <a:pt x="20748" y="14310"/>
                  </a:cubicBezTo>
                  <a:cubicBezTo>
                    <a:pt x="21117" y="13942"/>
                    <a:pt x="21594" y="13682"/>
                    <a:pt x="22179" y="13508"/>
                  </a:cubicBezTo>
                  <a:cubicBezTo>
                    <a:pt x="22786" y="13356"/>
                    <a:pt x="23437" y="13248"/>
                    <a:pt x="24131" y="13183"/>
                  </a:cubicBezTo>
                  <a:cubicBezTo>
                    <a:pt x="24846" y="13140"/>
                    <a:pt x="25561" y="13118"/>
                    <a:pt x="26277" y="13118"/>
                  </a:cubicBezTo>
                  <a:close/>
                  <a:moveTo>
                    <a:pt x="63828" y="7806"/>
                  </a:moveTo>
                  <a:cubicBezTo>
                    <a:pt x="64825" y="7806"/>
                    <a:pt x="65584" y="8283"/>
                    <a:pt x="66104" y="9194"/>
                  </a:cubicBezTo>
                  <a:cubicBezTo>
                    <a:pt x="66646" y="10104"/>
                    <a:pt x="66906" y="11405"/>
                    <a:pt x="66906" y="13096"/>
                  </a:cubicBezTo>
                  <a:cubicBezTo>
                    <a:pt x="66885" y="14701"/>
                    <a:pt x="66581" y="15915"/>
                    <a:pt x="65996" y="16782"/>
                  </a:cubicBezTo>
                  <a:cubicBezTo>
                    <a:pt x="65432" y="17627"/>
                    <a:pt x="64565" y="18039"/>
                    <a:pt x="63437" y="18039"/>
                  </a:cubicBezTo>
                  <a:cubicBezTo>
                    <a:pt x="62852" y="18039"/>
                    <a:pt x="62310" y="17931"/>
                    <a:pt x="61790" y="17736"/>
                  </a:cubicBezTo>
                  <a:cubicBezTo>
                    <a:pt x="61291" y="17562"/>
                    <a:pt x="60814" y="17302"/>
                    <a:pt x="60380" y="16977"/>
                  </a:cubicBezTo>
                  <a:lnTo>
                    <a:pt x="60445" y="9649"/>
                  </a:lnTo>
                  <a:cubicBezTo>
                    <a:pt x="60922" y="9085"/>
                    <a:pt x="61464" y="8630"/>
                    <a:pt x="62050" y="8305"/>
                  </a:cubicBezTo>
                  <a:cubicBezTo>
                    <a:pt x="62635" y="7958"/>
                    <a:pt x="63221" y="7806"/>
                    <a:pt x="63828" y="7806"/>
                  </a:cubicBezTo>
                  <a:close/>
                  <a:moveTo>
                    <a:pt x="9162" y="1"/>
                  </a:moveTo>
                  <a:cubicBezTo>
                    <a:pt x="3104" y="1"/>
                    <a:pt x="65" y="3340"/>
                    <a:pt x="22" y="9974"/>
                  </a:cubicBezTo>
                  <a:cubicBezTo>
                    <a:pt x="0" y="13443"/>
                    <a:pt x="737" y="16001"/>
                    <a:pt x="2211" y="17649"/>
                  </a:cubicBezTo>
                  <a:cubicBezTo>
                    <a:pt x="3686" y="19297"/>
                    <a:pt x="5984" y="20121"/>
                    <a:pt x="9106" y="20142"/>
                  </a:cubicBezTo>
                  <a:cubicBezTo>
                    <a:pt x="9756" y="20142"/>
                    <a:pt x="10385" y="20099"/>
                    <a:pt x="11014" y="19991"/>
                  </a:cubicBezTo>
                  <a:cubicBezTo>
                    <a:pt x="11664" y="19904"/>
                    <a:pt x="12228" y="19774"/>
                    <a:pt x="12770" y="19622"/>
                  </a:cubicBezTo>
                  <a:cubicBezTo>
                    <a:pt x="13312" y="19470"/>
                    <a:pt x="13767" y="19275"/>
                    <a:pt x="14114" y="19080"/>
                  </a:cubicBezTo>
                  <a:cubicBezTo>
                    <a:pt x="14418" y="18928"/>
                    <a:pt x="14656" y="18755"/>
                    <a:pt x="14808" y="18560"/>
                  </a:cubicBezTo>
                  <a:cubicBezTo>
                    <a:pt x="14981" y="18386"/>
                    <a:pt x="15068" y="18213"/>
                    <a:pt x="15068" y="18039"/>
                  </a:cubicBezTo>
                  <a:cubicBezTo>
                    <a:pt x="15068" y="17909"/>
                    <a:pt x="15003" y="17693"/>
                    <a:pt x="14873" y="17411"/>
                  </a:cubicBezTo>
                  <a:cubicBezTo>
                    <a:pt x="14765" y="17129"/>
                    <a:pt x="14613" y="16869"/>
                    <a:pt x="14418" y="16630"/>
                  </a:cubicBezTo>
                  <a:cubicBezTo>
                    <a:pt x="14244" y="16370"/>
                    <a:pt x="14071" y="16262"/>
                    <a:pt x="13897" y="16240"/>
                  </a:cubicBezTo>
                  <a:cubicBezTo>
                    <a:pt x="13767" y="16240"/>
                    <a:pt x="13507" y="16370"/>
                    <a:pt x="13095" y="16587"/>
                  </a:cubicBezTo>
                  <a:cubicBezTo>
                    <a:pt x="12705" y="16782"/>
                    <a:pt x="12163" y="16999"/>
                    <a:pt x="11512" y="17216"/>
                  </a:cubicBezTo>
                  <a:cubicBezTo>
                    <a:pt x="10862" y="17454"/>
                    <a:pt x="10060" y="17541"/>
                    <a:pt x="9106" y="17541"/>
                  </a:cubicBezTo>
                  <a:cubicBezTo>
                    <a:pt x="7068" y="17541"/>
                    <a:pt x="5550" y="16912"/>
                    <a:pt x="4553" y="15676"/>
                  </a:cubicBezTo>
                  <a:cubicBezTo>
                    <a:pt x="3577" y="14462"/>
                    <a:pt x="3100" y="12576"/>
                    <a:pt x="3122" y="10039"/>
                  </a:cubicBezTo>
                  <a:cubicBezTo>
                    <a:pt x="3144" y="7459"/>
                    <a:pt x="3642" y="5573"/>
                    <a:pt x="4661" y="4402"/>
                  </a:cubicBezTo>
                  <a:cubicBezTo>
                    <a:pt x="5641" y="3231"/>
                    <a:pt x="7145" y="2624"/>
                    <a:pt x="9193" y="2624"/>
                  </a:cubicBezTo>
                  <a:cubicBezTo>
                    <a:pt x="9229" y="2624"/>
                    <a:pt x="9265" y="2624"/>
                    <a:pt x="9301" y="2625"/>
                  </a:cubicBezTo>
                  <a:cubicBezTo>
                    <a:pt x="10190" y="2625"/>
                    <a:pt x="10949" y="2733"/>
                    <a:pt x="11556" y="2928"/>
                  </a:cubicBezTo>
                  <a:cubicBezTo>
                    <a:pt x="12141" y="3123"/>
                    <a:pt x="12618" y="3297"/>
                    <a:pt x="12922" y="3492"/>
                  </a:cubicBezTo>
                  <a:cubicBezTo>
                    <a:pt x="13269" y="3687"/>
                    <a:pt x="13485" y="3774"/>
                    <a:pt x="13594" y="3774"/>
                  </a:cubicBezTo>
                  <a:cubicBezTo>
                    <a:pt x="13746" y="3774"/>
                    <a:pt x="13919" y="3665"/>
                    <a:pt x="14114" y="3427"/>
                  </a:cubicBezTo>
                  <a:cubicBezTo>
                    <a:pt x="14309" y="3167"/>
                    <a:pt x="14461" y="2907"/>
                    <a:pt x="14591" y="2603"/>
                  </a:cubicBezTo>
                  <a:cubicBezTo>
                    <a:pt x="14743" y="2278"/>
                    <a:pt x="14830" y="2039"/>
                    <a:pt x="14830" y="1866"/>
                  </a:cubicBezTo>
                  <a:cubicBezTo>
                    <a:pt x="14830" y="1606"/>
                    <a:pt x="14591" y="1346"/>
                    <a:pt x="14136" y="1085"/>
                  </a:cubicBezTo>
                  <a:cubicBezTo>
                    <a:pt x="13789" y="869"/>
                    <a:pt x="13355" y="695"/>
                    <a:pt x="12835" y="543"/>
                  </a:cubicBezTo>
                  <a:cubicBezTo>
                    <a:pt x="12336" y="370"/>
                    <a:pt x="11773" y="262"/>
                    <a:pt x="11144" y="153"/>
                  </a:cubicBezTo>
                  <a:cubicBezTo>
                    <a:pt x="10537" y="66"/>
                    <a:pt x="9930" y="1"/>
                    <a:pt x="9279" y="1"/>
                  </a:cubicBezTo>
                  <a:cubicBezTo>
                    <a:pt x="9240" y="1"/>
                    <a:pt x="9201" y="1"/>
                    <a:pt x="9162" y="1"/>
                  </a:cubicBezTo>
                  <a:close/>
                  <a:moveTo>
                    <a:pt x="23261" y="5094"/>
                  </a:moveTo>
                  <a:cubicBezTo>
                    <a:pt x="22398" y="5094"/>
                    <a:pt x="21589" y="5199"/>
                    <a:pt x="20835" y="5378"/>
                  </a:cubicBezTo>
                  <a:cubicBezTo>
                    <a:pt x="20033" y="5573"/>
                    <a:pt x="19382" y="5812"/>
                    <a:pt x="18884" y="6094"/>
                  </a:cubicBezTo>
                  <a:cubicBezTo>
                    <a:pt x="18407" y="6375"/>
                    <a:pt x="18147" y="6657"/>
                    <a:pt x="18147" y="6917"/>
                  </a:cubicBezTo>
                  <a:cubicBezTo>
                    <a:pt x="18147" y="7026"/>
                    <a:pt x="18212" y="7221"/>
                    <a:pt x="18342" y="7503"/>
                  </a:cubicBezTo>
                  <a:cubicBezTo>
                    <a:pt x="18472" y="7763"/>
                    <a:pt x="18624" y="8023"/>
                    <a:pt x="18797" y="8240"/>
                  </a:cubicBezTo>
                  <a:cubicBezTo>
                    <a:pt x="18971" y="8478"/>
                    <a:pt x="19122" y="8587"/>
                    <a:pt x="19274" y="8587"/>
                  </a:cubicBezTo>
                  <a:cubicBezTo>
                    <a:pt x="19382" y="8587"/>
                    <a:pt x="19621" y="8500"/>
                    <a:pt x="19946" y="8305"/>
                  </a:cubicBezTo>
                  <a:cubicBezTo>
                    <a:pt x="20315" y="8132"/>
                    <a:pt x="20792" y="7936"/>
                    <a:pt x="21355" y="7763"/>
                  </a:cubicBezTo>
                  <a:cubicBezTo>
                    <a:pt x="21962" y="7568"/>
                    <a:pt x="22656" y="7481"/>
                    <a:pt x="23458" y="7481"/>
                  </a:cubicBezTo>
                  <a:cubicBezTo>
                    <a:pt x="24499" y="7481"/>
                    <a:pt x="25236" y="7698"/>
                    <a:pt x="25648" y="8110"/>
                  </a:cubicBezTo>
                  <a:cubicBezTo>
                    <a:pt x="26082" y="8543"/>
                    <a:pt x="26299" y="9064"/>
                    <a:pt x="26299" y="9671"/>
                  </a:cubicBezTo>
                  <a:lnTo>
                    <a:pt x="26277" y="10885"/>
                  </a:lnTo>
                  <a:cubicBezTo>
                    <a:pt x="24998" y="10885"/>
                    <a:pt x="23827" y="10950"/>
                    <a:pt x="22721" y="11123"/>
                  </a:cubicBezTo>
                  <a:cubicBezTo>
                    <a:pt x="21637" y="11253"/>
                    <a:pt x="20683" y="11535"/>
                    <a:pt x="19838" y="11926"/>
                  </a:cubicBezTo>
                  <a:cubicBezTo>
                    <a:pt x="19036" y="12294"/>
                    <a:pt x="18407" y="12814"/>
                    <a:pt x="17952" y="13487"/>
                  </a:cubicBezTo>
                  <a:cubicBezTo>
                    <a:pt x="17496" y="14137"/>
                    <a:pt x="17258" y="14982"/>
                    <a:pt x="17258" y="15980"/>
                  </a:cubicBezTo>
                  <a:cubicBezTo>
                    <a:pt x="17236" y="17346"/>
                    <a:pt x="17648" y="18386"/>
                    <a:pt x="18472" y="19123"/>
                  </a:cubicBezTo>
                  <a:cubicBezTo>
                    <a:pt x="19317" y="19839"/>
                    <a:pt x="20445" y="20207"/>
                    <a:pt x="21854" y="20229"/>
                  </a:cubicBezTo>
                  <a:cubicBezTo>
                    <a:pt x="22613" y="20229"/>
                    <a:pt x="23285" y="20121"/>
                    <a:pt x="23849" y="19904"/>
                  </a:cubicBezTo>
                  <a:cubicBezTo>
                    <a:pt x="24434" y="19665"/>
                    <a:pt x="24954" y="19405"/>
                    <a:pt x="25388" y="19080"/>
                  </a:cubicBezTo>
                  <a:cubicBezTo>
                    <a:pt x="25822" y="18755"/>
                    <a:pt x="26168" y="18430"/>
                    <a:pt x="26429" y="18104"/>
                  </a:cubicBezTo>
                  <a:cubicBezTo>
                    <a:pt x="26494" y="18365"/>
                    <a:pt x="26537" y="18668"/>
                    <a:pt x="26602" y="18993"/>
                  </a:cubicBezTo>
                  <a:cubicBezTo>
                    <a:pt x="26667" y="19275"/>
                    <a:pt x="26776" y="19557"/>
                    <a:pt x="26906" y="19774"/>
                  </a:cubicBezTo>
                  <a:cubicBezTo>
                    <a:pt x="27036" y="19991"/>
                    <a:pt x="27209" y="20099"/>
                    <a:pt x="27469" y="20099"/>
                  </a:cubicBezTo>
                  <a:cubicBezTo>
                    <a:pt x="27578" y="20099"/>
                    <a:pt x="27729" y="20077"/>
                    <a:pt x="27946" y="20056"/>
                  </a:cubicBezTo>
                  <a:cubicBezTo>
                    <a:pt x="28163" y="20056"/>
                    <a:pt x="28402" y="20012"/>
                    <a:pt x="28618" y="19947"/>
                  </a:cubicBezTo>
                  <a:cubicBezTo>
                    <a:pt x="28835" y="19904"/>
                    <a:pt x="29030" y="19817"/>
                    <a:pt x="29182" y="19730"/>
                  </a:cubicBezTo>
                  <a:cubicBezTo>
                    <a:pt x="29356" y="19644"/>
                    <a:pt x="29442" y="19514"/>
                    <a:pt x="29442" y="19362"/>
                  </a:cubicBezTo>
                  <a:cubicBezTo>
                    <a:pt x="29442" y="19275"/>
                    <a:pt x="29421" y="19102"/>
                    <a:pt x="29356" y="18842"/>
                  </a:cubicBezTo>
                  <a:cubicBezTo>
                    <a:pt x="29312" y="18560"/>
                    <a:pt x="29247" y="18191"/>
                    <a:pt x="29204" y="17671"/>
                  </a:cubicBezTo>
                  <a:cubicBezTo>
                    <a:pt x="29139" y="17172"/>
                    <a:pt x="29117" y="16500"/>
                    <a:pt x="29117" y="15676"/>
                  </a:cubicBezTo>
                  <a:lnTo>
                    <a:pt x="29160" y="9627"/>
                  </a:lnTo>
                  <a:cubicBezTo>
                    <a:pt x="29182" y="8717"/>
                    <a:pt x="28965" y="7915"/>
                    <a:pt x="28532" y="7243"/>
                  </a:cubicBezTo>
                  <a:cubicBezTo>
                    <a:pt x="28120" y="6549"/>
                    <a:pt x="27491" y="6029"/>
                    <a:pt x="26645" y="5682"/>
                  </a:cubicBezTo>
                  <a:cubicBezTo>
                    <a:pt x="25800" y="5291"/>
                    <a:pt x="24759" y="5096"/>
                    <a:pt x="23502" y="5096"/>
                  </a:cubicBezTo>
                  <a:cubicBezTo>
                    <a:pt x="23421" y="5094"/>
                    <a:pt x="23341" y="5094"/>
                    <a:pt x="23261" y="5094"/>
                  </a:cubicBezTo>
                  <a:close/>
                  <a:moveTo>
                    <a:pt x="40388" y="5203"/>
                  </a:moveTo>
                  <a:cubicBezTo>
                    <a:pt x="39542" y="5203"/>
                    <a:pt x="38756" y="5440"/>
                    <a:pt x="38049" y="5855"/>
                  </a:cubicBezTo>
                  <a:cubicBezTo>
                    <a:pt x="37312" y="6289"/>
                    <a:pt x="36705" y="6766"/>
                    <a:pt x="36250" y="7308"/>
                  </a:cubicBezTo>
                  <a:cubicBezTo>
                    <a:pt x="36207" y="7069"/>
                    <a:pt x="36142" y="6809"/>
                    <a:pt x="36077" y="6527"/>
                  </a:cubicBezTo>
                  <a:cubicBezTo>
                    <a:pt x="36011" y="6224"/>
                    <a:pt x="35925" y="5963"/>
                    <a:pt x="35795" y="5768"/>
                  </a:cubicBezTo>
                  <a:cubicBezTo>
                    <a:pt x="35665" y="5552"/>
                    <a:pt x="35469" y="5443"/>
                    <a:pt x="35231" y="5443"/>
                  </a:cubicBezTo>
                  <a:cubicBezTo>
                    <a:pt x="35123" y="5443"/>
                    <a:pt x="34949" y="5443"/>
                    <a:pt x="34711" y="5465"/>
                  </a:cubicBezTo>
                  <a:cubicBezTo>
                    <a:pt x="34494" y="5487"/>
                    <a:pt x="34277" y="5530"/>
                    <a:pt x="34039" y="5573"/>
                  </a:cubicBezTo>
                  <a:cubicBezTo>
                    <a:pt x="33822" y="5638"/>
                    <a:pt x="33627" y="5703"/>
                    <a:pt x="33453" y="5790"/>
                  </a:cubicBezTo>
                  <a:cubicBezTo>
                    <a:pt x="33301" y="5898"/>
                    <a:pt x="33215" y="6007"/>
                    <a:pt x="33215" y="6159"/>
                  </a:cubicBezTo>
                  <a:cubicBezTo>
                    <a:pt x="33215" y="6245"/>
                    <a:pt x="33236" y="6419"/>
                    <a:pt x="33301" y="6679"/>
                  </a:cubicBezTo>
                  <a:cubicBezTo>
                    <a:pt x="33366" y="6939"/>
                    <a:pt x="33410" y="7329"/>
                    <a:pt x="33453" y="7828"/>
                  </a:cubicBezTo>
                  <a:cubicBezTo>
                    <a:pt x="33518" y="8348"/>
                    <a:pt x="33540" y="8999"/>
                    <a:pt x="33540" y="9844"/>
                  </a:cubicBezTo>
                  <a:lnTo>
                    <a:pt x="33475" y="19449"/>
                  </a:lnTo>
                  <a:cubicBezTo>
                    <a:pt x="33475" y="19926"/>
                    <a:pt x="33908" y="20164"/>
                    <a:pt x="34776" y="20164"/>
                  </a:cubicBezTo>
                  <a:lnTo>
                    <a:pt x="35079" y="20164"/>
                  </a:lnTo>
                  <a:cubicBezTo>
                    <a:pt x="35946" y="20164"/>
                    <a:pt x="36380" y="19947"/>
                    <a:pt x="36380" y="19470"/>
                  </a:cubicBezTo>
                  <a:lnTo>
                    <a:pt x="36445" y="9476"/>
                  </a:lnTo>
                  <a:cubicBezTo>
                    <a:pt x="36467" y="9454"/>
                    <a:pt x="36553" y="9346"/>
                    <a:pt x="36705" y="9150"/>
                  </a:cubicBezTo>
                  <a:cubicBezTo>
                    <a:pt x="36857" y="8934"/>
                    <a:pt x="37052" y="8739"/>
                    <a:pt x="37312" y="8500"/>
                  </a:cubicBezTo>
                  <a:cubicBezTo>
                    <a:pt x="37616" y="8283"/>
                    <a:pt x="37941" y="8088"/>
                    <a:pt x="38310" y="7915"/>
                  </a:cubicBezTo>
                  <a:cubicBezTo>
                    <a:pt x="38700" y="7763"/>
                    <a:pt x="39090" y="7676"/>
                    <a:pt x="39524" y="7676"/>
                  </a:cubicBezTo>
                  <a:cubicBezTo>
                    <a:pt x="40348" y="7676"/>
                    <a:pt x="40976" y="7915"/>
                    <a:pt x="41367" y="8370"/>
                  </a:cubicBezTo>
                  <a:cubicBezTo>
                    <a:pt x="41757" y="8804"/>
                    <a:pt x="41952" y="9389"/>
                    <a:pt x="41930" y="10104"/>
                  </a:cubicBezTo>
                  <a:lnTo>
                    <a:pt x="41887" y="19514"/>
                  </a:lnTo>
                  <a:cubicBezTo>
                    <a:pt x="41865" y="19969"/>
                    <a:pt x="42299" y="20207"/>
                    <a:pt x="43166" y="20229"/>
                  </a:cubicBezTo>
                  <a:lnTo>
                    <a:pt x="43448" y="20229"/>
                  </a:lnTo>
                  <a:cubicBezTo>
                    <a:pt x="44315" y="20229"/>
                    <a:pt x="44749" y="19991"/>
                    <a:pt x="44749" y="19535"/>
                  </a:cubicBezTo>
                  <a:lnTo>
                    <a:pt x="44814" y="9844"/>
                  </a:lnTo>
                  <a:cubicBezTo>
                    <a:pt x="44814" y="9767"/>
                    <a:pt x="44814" y="9688"/>
                    <a:pt x="44813" y="9607"/>
                  </a:cubicBezTo>
                  <a:lnTo>
                    <a:pt x="44813" y="9607"/>
                  </a:lnTo>
                  <a:cubicBezTo>
                    <a:pt x="44845" y="9563"/>
                    <a:pt x="44881" y="9513"/>
                    <a:pt x="44922" y="9454"/>
                  </a:cubicBezTo>
                  <a:cubicBezTo>
                    <a:pt x="45074" y="9237"/>
                    <a:pt x="45312" y="8999"/>
                    <a:pt x="45594" y="8739"/>
                  </a:cubicBezTo>
                  <a:cubicBezTo>
                    <a:pt x="45898" y="8457"/>
                    <a:pt x="46223" y="8218"/>
                    <a:pt x="46613" y="8023"/>
                  </a:cubicBezTo>
                  <a:cubicBezTo>
                    <a:pt x="47004" y="7828"/>
                    <a:pt x="47437" y="7720"/>
                    <a:pt x="47936" y="7720"/>
                  </a:cubicBezTo>
                  <a:cubicBezTo>
                    <a:pt x="48738" y="7741"/>
                    <a:pt x="49345" y="7958"/>
                    <a:pt x="49735" y="8413"/>
                  </a:cubicBezTo>
                  <a:cubicBezTo>
                    <a:pt x="50126" y="8847"/>
                    <a:pt x="50321" y="9432"/>
                    <a:pt x="50321" y="10169"/>
                  </a:cubicBezTo>
                  <a:lnTo>
                    <a:pt x="50256" y="19557"/>
                  </a:lnTo>
                  <a:cubicBezTo>
                    <a:pt x="50256" y="20034"/>
                    <a:pt x="50689" y="20272"/>
                    <a:pt x="51556" y="20272"/>
                  </a:cubicBezTo>
                  <a:lnTo>
                    <a:pt x="51860" y="20272"/>
                  </a:lnTo>
                  <a:cubicBezTo>
                    <a:pt x="52727" y="20272"/>
                    <a:pt x="53161" y="20056"/>
                    <a:pt x="53161" y="19579"/>
                  </a:cubicBezTo>
                  <a:lnTo>
                    <a:pt x="53226" y="9844"/>
                  </a:lnTo>
                  <a:cubicBezTo>
                    <a:pt x="53226" y="8955"/>
                    <a:pt x="53096" y="8197"/>
                    <a:pt x="52836" y="7611"/>
                  </a:cubicBezTo>
                  <a:cubicBezTo>
                    <a:pt x="52597" y="7026"/>
                    <a:pt x="52272" y="6549"/>
                    <a:pt x="51838" y="6202"/>
                  </a:cubicBezTo>
                  <a:cubicBezTo>
                    <a:pt x="51426" y="5855"/>
                    <a:pt x="50971" y="5617"/>
                    <a:pt x="50451" y="5487"/>
                  </a:cubicBezTo>
                  <a:cubicBezTo>
                    <a:pt x="49952" y="5335"/>
                    <a:pt x="49432" y="5248"/>
                    <a:pt x="48911" y="5248"/>
                  </a:cubicBezTo>
                  <a:cubicBezTo>
                    <a:pt x="48001" y="5248"/>
                    <a:pt x="47155" y="5465"/>
                    <a:pt x="46375" y="5942"/>
                  </a:cubicBezTo>
                  <a:cubicBezTo>
                    <a:pt x="45594" y="6397"/>
                    <a:pt x="44944" y="6917"/>
                    <a:pt x="44445" y="7503"/>
                  </a:cubicBezTo>
                  <a:cubicBezTo>
                    <a:pt x="44207" y="6917"/>
                    <a:pt x="43860" y="6462"/>
                    <a:pt x="43426" y="6115"/>
                  </a:cubicBezTo>
                  <a:cubicBezTo>
                    <a:pt x="43014" y="5768"/>
                    <a:pt x="42559" y="5530"/>
                    <a:pt x="42060" y="5400"/>
                  </a:cubicBezTo>
                  <a:cubicBezTo>
                    <a:pt x="41540" y="5270"/>
                    <a:pt x="41020" y="5205"/>
                    <a:pt x="40499" y="5205"/>
                  </a:cubicBezTo>
                  <a:cubicBezTo>
                    <a:pt x="40462" y="5204"/>
                    <a:pt x="40425" y="5203"/>
                    <a:pt x="40388" y="5203"/>
                  </a:cubicBezTo>
                  <a:close/>
                  <a:moveTo>
                    <a:pt x="74711" y="5552"/>
                  </a:moveTo>
                  <a:cubicBezTo>
                    <a:pt x="73844" y="5552"/>
                    <a:pt x="73410" y="5790"/>
                    <a:pt x="73410" y="6267"/>
                  </a:cubicBezTo>
                  <a:lnTo>
                    <a:pt x="73345" y="15980"/>
                  </a:lnTo>
                  <a:cubicBezTo>
                    <a:pt x="73345" y="17454"/>
                    <a:pt x="73714" y="18581"/>
                    <a:pt x="74473" y="19384"/>
                  </a:cubicBezTo>
                  <a:cubicBezTo>
                    <a:pt x="75275" y="20164"/>
                    <a:pt x="76381" y="20576"/>
                    <a:pt x="77812" y="20576"/>
                  </a:cubicBezTo>
                  <a:cubicBezTo>
                    <a:pt x="77853" y="20577"/>
                    <a:pt x="77894" y="20578"/>
                    <a:pt x="77935" y="20578"/>
                  </a:cubicBezTo>
                  <a:cubicBezTo>
                    <a:pt x="78714" y="20578"/>
                    <a:pt x="79454" y="20383"/>
                    <a:pt x="80175" y="20012"/>
                  </a:cubicBezTo>
                  <a:cubicBezTo>
                    <a:pt x="80955" y="19600"/>
                    <a:pt x="81606" y="19080"/>
                    <a:pt x="82169" y="18473"/>
                  </a:cubicBezTo>
                  <a:cubicBezTo>
                    <a:pt x="82213" y="18733"/>
                    <a:pt x="82278" y="19037"/>
                    <a:pt x="82321" y="19340"/>
                  </a:cubicBezTo>
                  <a:cubicBezTo>
                    <a:pt x="82386" y="19644"/>
                    <a:pt x="82473" y="19904"/>
                    <a:pt x="82603" y="20142"/>
                  </a:cubicBezTo>
                  <a:cubicBezTo>
                    <a:pt x="82733" y="20338"/>
                    <a:pt x="82928" y="20446"/>
                    <a:pt x="83167" y="20446"/>
                  </a:cubicBezTo>
                  <a:cubicBezTo>
                    <a:pt x="83275" y="20446"/>
                    <a:pt x="83449" y="20446"/>
                    <a:pt x="83665" y="20424"/>
                  </a:cubicBezTo>
                  <a:cubicBezTo>
                    <a:pt x="83904" y="20403"/>
                    <a:pt x="84121" y="20381"/>
                    <a:pt x="84337" y="20316"/>
                  </a:cubicBezTo>
                  <a:cubicBezTo>
                    <a:pt x="84576" y="20272"/>
                    <a:pt x="84771" y="20186"/>
                    <a:pt x="84923" y="20099"/>
                  </a:cubicBezTo>
                  <a:cubicBezTo>
                    <a:pt x="85075" y="20012"/>
                    <a:pt x="85161" y="19882"/>
                    <a:pt x="85161" y="19730"/>
                  </a:cubicBezTo>
                  <a:cubicBezTo>
                    <a:pt x="85161" y="19644"/>
                    <a:pt x="85140" y="19449"/>
                    <a:pt x="85096" y="19188"/>
                  </a:cubicBezTo>
                  <a:cubicBezTo>
                    <a:pt x="85031" y="18928"/>
                    <a:pt x="84988" y="18538"/>
                    <a:pt x="84923" y="18039"/>
                  </a:cubicBezTo>
                  <a:cubicBezTo>
                    <a:pt x="84880" y="17519"/>
                    <a:pt x="84858" y="16869"/>
                    <a:pt x="84858" y="16045"/>
                  </a:cubicBezTo>
                  <a:lnTo>
                    <a:pt x="84923" y="6332"/>
                  </a:lnTo>
                  <a:cubicBezTo>
                    <a:pt x="84923" y="5855"/>
                    <a:pt x="84489" y="5617"/>
                    <a:pt x="83622" y="5617"/>
                  </a:cubicBezTo>
                  <a:lnTo>
                    <a:pt x="83318" y="5617"/>
                  </a:lnTo>
                  <a:cubicBezTo>
                    <a:pt x="82451" y="5617"/>
                    <a:pt x="82018" y="5833"/>
                    <a:pt x="82018" y="6310"/>
                  </a:cubicBezTo>
                  <a:lnTo>
                    <a:pt x="81953" y="16262"/>
                  </a:lnTo>
                  <a:cubicBezTo>
                    <a:pt x="81562" y="16804"/>
                    <a:pt x="81085" y="17237"/>
                    <a:pt x="80522" y="17584"/>
                  </a:cubicBezTo>
                  <a:cubicBezTo>
                    <a:pt x="79980" y="17931"/>
                    <a:pt x="79394" y="18104"/>
                    <a:pt x="78787" y="18104"/>
                  </a:cubicBezTo>
                  <a:cubicBezTo>
                    <a:pt x="77942" y="18104"/>
                    <a:pt x="77291" y="17888"/>
                    <a:pt x="76858" y="17476"/>
                  </a:cubicBezTo>
                  <a:cubicBezTo>
                    <a:pt x="76446" y="17042"/>
                    <a:pt x="76251" y="16435"/>
                    <a:pt x="76251" y="15676"/>
                  </a:cubicBezTo>
                  <a:lnTo>
                    <a:pt x="76316" y="6267"/>
                  </a:lnTo>
                  <a:cubicBezTo>
                    <a:pt x="76316" y="5812"/>
                    <a:pt x="75882" y="5573"/>
                    <a:pt x="75015" y="5552"/>
                  </a:cubicBezTo>
                  <a:close/>
                  <a:moveTo>
                    <a:pt x="93292" y="5530"/>
                  </a:moveTo>
                  <a:cubicBezTo>
                    <a:pt x="92359" y="5530"/>
                    <a:pt x="91514" y="5703"/>
                    <a:pt x="90777" y="6050"/>
                  </a:cubicBezTo>
                  <a:cubicBezTo>
                    <a:pt x="90061" y="6397"/>
                    <a:pt x="89497" y="6874"/>
                    <a:pt x="89086" y="7524"/>
                  </a:cubicBezTo>
                  <a:cubicBezTo>
                    <a:pt x="88674" y="8153"/>
                    <a:pt x="88478" y="8890"/>
                    <a:pt x="88478" y="9736"/>
                  </a:cubicBezTo>
                  <a:cubicBezTo>
                    <a:pt x="88457" y="10690"/>
                    <a:pt x="88652" y="11470"/>
                    <a:pt x="89020" y="12034"/>
                  </a:cubicBezTo>
                  <a:cubicBezTo>
                    <a:pt x="89389" y="12598"/>
                    <a:pt x="89866" y="13031"/>
                    <a:pt x="90451" y="13356"/>
                  </a:cubicBezTo>
                  <a:cubicBezTo>
                    <a:pt x="91037" y="13660"/>
                    <a:pt x="91622" y="13942"/>
                    <a:pt x="92229" y="14159"/>
                  </a:cubicBezTo>
                  <a:cubicBezTo>
                    <a:pt x="92988" y="14440"/>
                    <a:pt x="93617" y="14722"/>
                    <a:pt x="94094" y="15048"/>
                  </a:cubicBezTo>
                  <a:cubicBezTo>
                    <a:pt x="94614" y="15351"/>
                    <a:pt x="94853" y="15828"/>
                    <a:pt x="94853" y="16500"/>
                  </a:cubicBezTo>
                  <a:cubicBezTo>
                    <a:pt x="94853" y="17714"/>
                    <a:pt x="94029" y="18321"/>
                    <a:pt x="92381" y="18321"/>
                  </a:cubicBezTo>
                  <a:cubicBezTo>
                    <a:pt x="91796" y="18300"/>
                    <a:pt x="91254" y="18213"/>
                    <a:pt x="90820" y="18039"/>
                  </a:cubicBezTo>
                  <a:cubicBezTo>
                    <a:pt x="90365" y="17866"/>
                    <a:pt x="89996" y="17714"/>
                    <a:pt x="89736" y="17541"/>
                  </a:cubicBezTo>
                  <a:cubicBezTo>
                    <a:pt x="89476" y="17346"/>
                    <a:pt x="89302" y="17237"/>
                    <a:pt x="89216" y="17237"/>
                  </a:cubicBezTo>
                  <a:cubicBezTo>
                    <a:pt x="89064" y="17237"/>
                    <a:pt x="88890" y="17367"/>
                    <a:pt x="88717" y="17584"/>
                  </a:cubicBezTo>
                  <a:cubicBezTo>
                    <a:pt x="88565" y="17779"/>
                    <a:pt x="88413" y="18018"/>
                    <a:pt x="88262" y="18278"/>
                  </a:cubicBezTo>
                  <a:cubicBezTo>
                    <a:pt x="88132" y="18538"/>
                    <a:pt x="88067" y="18733"/>
                    <a:pt x="88067" y="18885"/>
                  </a:cubicBezTo>
                  <a:cubicBezTo>
                    <a:pt x="88067" y="19145"/>
                    <a:pt x="88283" y="19405"/>
                    <a:pt x="88695" y="19687"/>
                  </a:cubicBezTo>
                  <a:cubicBezTo>
                    <a:pt x="89107" y="19991"/>
                    <a:pt x="89671" y="20229"/>
                    <a:pt x="90343" y="20446"/>
                  </a:cubicBezTo>
                  <a:cubicBezTo>
                    <a:pt x="91037" y="20641"/>
                    <a:pt x="91796" y="20728"/>
                    <a:pt x="92598" y="20728"/>
                  </a:cubicBezTo>
                  <a:cubicBezTo>
                    <a:pt x="92649" y="20729"/>
                    <a:pt x="92700" y="20729"/>
                    <a:pt x="92750" y="20729"/>
                  </a:cubicBezTo>
                  <a:cubicBezTo>
                    <a:pt x="93706" y="20729"/>
                    <a:pt x="94545" y="20535"/>
                    <a:pt x="95286" y="20164"/>
                  </a:cubicBezTo>
                  <a:cubicBezTo>
                    <a:pt x="96067" y="19774"/>
                    <a:pt x="96652" y="19232"/>
                    <a:pt x="97107" y="18560"/>
                  </a:cubicBezTo>
                  <a:cubicBezTo>
                    <a:pt x="97541" y="17888"/>
                    <a:pt x="97758" y="17107"/>
                    <a:pt x="97758" y="16240"/>
                  </a:cubicBezTo>
                  <a:cubicBezTo>
                    <a:pt x="97779" y="15286"/>
                    <a:pt x="97584" y="14527"/>
                    <a:pt x="97194" y="13942"/>
                  </a:cubicBezTo>
                  <a:cubicBezTo>
                    <a:pt x="96804" y="13356"/>
                    <a:pt x="96305" y="12879"/>
                    <a:pt x="95676" y="12533"/>
                  </a:cubicBezTo>
                  <a:cubicBezTo>
                    <a:pt x="95048" y="12142"/>
                    <a:pt x="94376" y="11817"/>
                    <a:pt x="93617" y="11579"/>
                  </a:cubicBezTo>
                  <a:cubicBezTo>
                    <a:pt x="92793" y="11297"/>
                    <a:pt x="92208" y="11015"/>
                    <a:pt x="91882" y="10711"/>
                  </a:cubicBezTo>
                  <a:cubicBezTo>
                    <a:pt x="91535" y="10430"/>
                    <a:pt x="91362" y="10039"/>
                    <a:pt x="91384" y="9541"/>
                  </a:cubicBezTo>
                  <a:cubicBezTo>
                    <a:pt x="91384" y="8999"/>
                    <a:pt x="91600" y="8608"/>
                    <a:pt x="92034" y="8327"/>
                  </a:cubicBezTo>
                  <a:cubicBezTo>
                    <a:pt x="92468" y="8045"/>
                    <a:pt x="92988" y="7915"/>
                    <a:pt x="93617" y="7915"/>
                  </a:cubicBezTo>
                  <a:cubicBezTo>
                    <a:pt x="94376" y="7915"/>
                    <a:pt x="94939" y="8023"/>
                    <a:pt x="95351" y="8262"/>
                  </a:cubicBezTo>
                  <a:cubicBezTo>
                    <a:pt x="95785" y="8500"/>
                    <a:pt x="96045" y="8608"/>
                    <a:pt x="96153" y="8608"/>
                  </a:cubicBezTo>
                  <a:cubicBezTo>
                    <a:pt x="96305" y="8608"/>
                    <a:pt x="96457" y="8500"/>
                    <a:pt x="96609" y="8305"/>
                  </a:cubicBezTo>
                  <a:cubicBezTo>
                    <a:pt x="96760" y="8066"/>
                    <a:pt x="96891" y="7828"/>
                    <a:pt x="96999" y="7568"/>
                  </a:cubicBezTo>
                  <a:cubicBezTo>
                    <a:pt x="97107" y="7286"/>
                    <a:pt x="97172" y="7069"/>
                    <a:pt x="97172" y="6896"/>
                  </a:cubicBezTo>
                  <a:cubicBezTo>
                    <a:pt x="97172" y="6636"/>
                    <a:pt x="96977" y="6397"/>
                    <a:pt x="96587" y="6180"/>
                  </a:cubicBezTo>
                  <a:cubicBezTo>
                    <a:pt x="96197" y="5963"/>
                    <a:pt x="95698" y="5812"/>
                    <a:pt x="95091" y="5725"/>
                  </a:cubicBezTo>
                  <a:cubicBezTo>
                    <a:pt x="94506" y="5595"/>
                    <a:pt x="93920" y="5552"/>
                    <a:pt x="93292" y="5530"/>
                  </a:cubicBezTo>
                  <a:close/>
                  <a:moveTo>
                    <a:pt x="129173" y="977"/>
                  </a:moveTo>
                  <a:cubicBezTo>
                    <a:pt x="128566" y="977"/>
                    <a:pt x="128241" y="1281"/>
                    <a:pt x="128241" y="1909"/>
                  </a:cubicBezTo>
                  <a:lnTo>
                    <a:pt x="128132" y="20056"/>
                  </a:lnTo>
                  <a:cubicBezTo>
                    <a:pt x="128111" y="20533"/>
                    <a:pt x="128544" y="20771"/>
                    <a:pt x="129411" y="20771"/>
                  </a:cubicBezTo>
                  <a:lnTo>
                    <a:pt x="129845" y="20793"/>
                  </a:lnTo>
                  <a:cubicBezTo>
                    <a:pt x="130712" y="20793"/>
                    <a:pt x="131146" y="20554"/>
                    <a:pt x="131146" y="20077"/>
                  </a:cubicBezTo>
                  <a:lnTo>
                    <a:pt x="131189" y="12576"/>
                  </a:lnTo>
                  <a:lnTo>
                    <a:pt x="137672" y="12619"/>
                  </a:lnTo>
                  <a:cubicBezTo>
                    <a:pt x="138105" y="12619"/>
                    <a:pt x="138322" y="12294"/>
                    <a:pt x="138322" y="11622"/>
                  </a:cubicBezTo>
                  <a:lnTo>
                    <a:pt x="138344" y="11058"/>
                  </a:lnTo>
                  <a:cubicBezTo>
                    <a:pt x="138344" y="10365"/>
                    <a:pt x="138127" y="10039"/>
                    <a:pt x="137693" y="10039"/>
                  </a:cubicBezTo>
                  <a:lnTo>
                    <a:pt x="131211" y="9996"/>
                  </a:lnTo>
                  <a:lnTo>
                    <a:pt x="131254" y="3579"/>
                  </a:lnTo>
                  <a:lnTo>
                    <a:pt x="138149" y="3622"/>
                  </a:lnTo>
                  <a:cubicBezTo>
                    <a:pt x="138161" y="3623"/>
                    <a:pt x="138174" y="3623"/>
                    <a:pt x="138186" y="3623"/>
                  </a:cubicBezTo>
                  <a:cubicBezTo>
                    <a:pt x="138595" y="3623"/>
                    <a:pt x="138800" y="3277"/>
                    <a:pt x="138821" y="2625"/>
                  </a:cubicBezTo>
                  <a:lnTo>
                    <a:pt x="138821" y="2061"/>
                  </a:lnTo>
                  <a:cubicBezTo>
                    <a:pt x="138821" y="1389"/>
                    <a:pt x="138604" y="1042"/>
                    <a:pt x="138170" y="1042"/>
                  </a:cubicBezTo>
                  <a:lnTo>
                    <a:pt x="129173" y="977"/>
                  </a:lnTo>
                  <a:close/>
                  <a:moveTo>
                    <a:pt x="109097" y="782"/>
                  </a:moveTo>
                  <a:cubicBezTo>
                    <a:pt x="108229" y="782"/>
                    <a:pt x="107796" y="1020"/>
                    <a:pt x="107796" y="1497"/>
                  </a:cubicBezTo>
                  <a:lnTo>
                    <a:pt x="107709" y="14180"/>
                  </a:lnTo>
                  <a:cubicBezTo>
                    <a:pt x="107709" y="16240"/>
                    <a:pt x="108360" y="17866"/>
                    <a:pt x="109704" y="19037"/>
                  </a:cubicBezTo>
                  <a:cubicBezTo>
                    <a:pt x="111070" y="20229"/>
                    <a:pt x="112999" y="20814"/>
                    <a:pt x="115514" y="20836"/>
                  </a:cubicBezTo>
                  <a:cubicBezTo>
                    <a:pt x="118007" y="20836"/>
                    <a:pt x="119937" y="20272"/>
                    <a:pt x="121303" y="19123"/>
                  </a:cubicBezTo>
                  <a:cubicBezTo>
                    <a:pt x="122690" y="17953"/>
                    <a:pt x="123384" y="16348"/>
                    <a:pt x="123406" y="14289"/>
                  </a:cubicBezTo>
                  <a:lnTo>
                    <a:pt x="123471" y="1584"/>
                  </a:lnTo>
                  <a:cubicBezTo>
                    <a:pt x="123471" y="1129"/>
                    <a:pt x="123059" y="890"/>
                    <a:pt x="122192" y="869"/>
                  </a:cubicBezTo>
                  <a:lnTo>
                    <a:pt x="121758" y="869"/>
                  </a:lnTo>
                  <a:cubicBezTo>
                    <a:pt x="120891" y="869"/>
                    <a:pt x="120457" y="1107"/>
                    <a:pt x="120457" y="1562"/>
                  </a:cubicBezTo>
                  <a:lnTo>
                    <a:pt x="120371" y="14224"/>
                  </a:lnTo>
                  <a:cubicBezTo>
                    <a:pt x="120371" y="15026"/>
                    <a:pt x="120154" y="15720"/>
                    <a:pt x="119742" y="16327"/>
                  </a:cubicBezTo>
                  <a:cubicBezTo>
                    <a:pt x="119330" y="16912"/>
                    <a:pt x="118745" y="17389"/>
                    <a:pt x="118007" y="17736"/>
                  </a:cubicBezTo>
                  <a:cubicBezTo>
                    <a:pt x="117292" y="18083"/>
                    <a:pt x="116468" y="18235"/>
                    <a:pt x="115536" y="18235"/>
                  </a:cubicBezTo>
                  <a:cubicBezTo>
                    <a:pt x="114604" y="18235"/>
                    <a:pt x="113780" y="18061"/>
                    <a:pt x="113043" y="17714"/>
                  </a:cubicBezTo>
                  <a:cubicBezTo>
                    <a:pt x="112327" y="17367"/>
                    <a:pt x="111742" y="16890"/>
                    <a:pt x="111330" y="16283"/>
                  </a:cubicBezTo>
                  <a:cubicBezTo>
                    <a:pt x="110940" y="15676"/>
                    <a:pt x="110723" y="14961"/>
                    <a:pt x="110723" y="14180"/>
                  </a:cubicBezTo>
                  <a:lnTo>
                    <a:pt x="110809" y="1497"/>
                  </a:lnTo>
                  <a:cubicBezTo>
                    <a:pt x="110809" y="1042"/>
                    <a:pt x="110376" y="804"/>
                    <a:pt x="109530" y="804"/>
                  </a:cubicBezTo>
                  <a:lnTo>
                    <a:pt x="109097" y="782"/>
                  </a:lnTo>
                  <a:close/>
                  <a:moveTo>
                    <a:pt x="143309" y="1064"/>
                  </a:moveTo>
                  <a:cubicBezTo>
                    <a:pt x="142680" y="1064"/>
                    <a:pt x="142376" y="1367"/>
                    <a:pt x="142376" y="1996"/>
                  </a:cubicBezTo>
                  <a:lnTo>
                    <a:pt x="142246" y="20164"/>
                  </a:lnTo>
                  <a:cubicBezTo>
                    <a:pt x="142246" y="20619"/>
                    <a:pt x="142680" y="20858"/>
                    <a:pt x="143547" y="20880"/>
                  </a:cubicBezTo>
                  <a:lnTo>
                    <a:pt x="143959" y="20880"/>
                  </a:lnTo>
                  <a:cubicBezTo>
                    <a:pt x="144826" y="20880"/>
                    <a:pt x="145260" y="20641"/>
                    <a:pt x="145260" y="20186"/>
                  </a:cubicBezTo>
                  <a:lnTo>
                    <a:pt x="145325" y="12424"/>
                  </a:lnTo>
                  <a:lnTo>
                    <a:pt x="147428" y="12424"/>
                  </a:lnTo>
                  <a:cubicBezTo>
                    <a:pt x="148490" y="12446"/>
                    <a:pt x="149292" y="12619"/>
                    <a:pt x="149835" y="12966"/>
                  </a:cubicBezTo>
                  <a:cubicBezTo>
                    <a:pt x="150398" y="13291"/>
                    <a:pt x="150853" y="13942"/>
                    <a:pt x="151222" y="14917"/>
                  </a:cubicBezTo>
                  <a:lnTo>
                    <a:pt x="153368" y="20446"/>
                  </a:lnTo>
                  <a:cubicBezTo>
                    <a:pt x="153433" y="20598"/>
                    <a:pt x="153585" y="20728"/>
                    <a:pt x="153802" y="20836"/>
                  </a:cubicBezTo>
                  <a:cubicBezTo>
                    <a:pt x="154041" y="20901"/>
                    <a:pt x="154301" y="20945"/>
                    <a:pt x="154626" y="20945"/>
                  </a:cubicBezTo>
                  <a:lnTo>
                    <a:pt x="155168" y="20945"/>
                  </a:lnTo>
                  <a:cubicBezTo>
                    <a:pt x="156057" y="20945"/>
                    <a:pt x="156512" y="20793"/>
                    <a:pt x="156512" y="20468"/>
                  </a:cubicBezTo>
                  <a:cubicBezTo>
                    <a:pt x="156512" y="20381"/>
                    <a:pt x="156490" y="20229"/>
                    <a:pt x="156404" y="20034"/>
                  </a:cubicBezTo>
                  <a:lnTo>
                    <a:pt x="154171" y="14289"/>
                  </a:lnTo>
                  <a:cubicBezTo>
                    <a:pt x="153845" y="13443"/>
                    <a:pt x="153499" y="12728"/>
                    <a:pt x="153130" y="12142"/>
                  </a:cubicBezTo>
                  <a:cubicBezTo>
                    <a:pt x="152783" y="11557"/>
                    <a:pt x="152328" y="11167"/>
                    <a:pt x="151786" y="10993"/>
                  </a:cubicBezTo>
                  <a:lnTo>
                    <a:pt x="151786" y="10885"/>
                  </a:lnTo>
                  <a:cubicBezTo>
                    <a:pt x="152783" y="10516"/>
                    <a:pt x="153585" y="9931"/>
                    <a:pt x="154171" y="9150"/>
                  </a:cubicBezTo>
                  <a:cubicBezTo>
                    <a:pt x="154778" y="8370"/>
                    <a:pt x="155081" y="7394"/>
                    <a:pt x="155081" y="6224"/>
                  </a:cubicBezTo>
                  <a:cubicBezTo>
                    <a:pt x="155103" y="4468"/>
                    <a:pt x="154518" y="3188"/>
                    <a:pt x="153368" y="2386"/>
                  </a:cubicBezTo>
                  <a:cubicBezTo>
                    <a:pt x="152219" y="1541"/>
                    <a:pt x="150528" y="1107"/>
                    <a:pt x="148274" y="1107"/>
                  </a:cubicBezTo>
                  <a:lnTo>
                    <a:pt x="143309" y="1064"/>
                  </a:lnTo>
                  <a:close/>
                  <a:moveTo>
                    <a:pt x="164469" y="1150"/>
                  </a:moveTo>
                  <a:cubicBezTo>
                    <a:pt x="163623" y="1150"/>
                    <a:pt x="163190" y="1367"/>
                    <a:pt x="163190" y="1844"/>
                  </a:cubicBezTo>
                  <a:lnTo>
                    <a:pt x="163103" y="15178"/>
                  </a:lnTo>
                  <a:cubicBezTo>
                    <a:pt x="163103" y="16327"/>
                    <a:pt x="162821" y="17172"/>
                    <a:pt x="162257" y="17693"/>
                  </a:cubicBezTo>
                  <a:cubicBezTo>
                    <a:pt x="161694" y="18213"/>
                    <a:pt x="160805" y="18473"/>
                    <a:pt x="159591" y="18473"/>
                  </a:cubicBezTo>
                  <a:cubicBezTo>
                    <a:pt x="159135" y="18473"/>
                    <a:pt x="158767" y="18430"/>
                    <a:pt x="158463" y="18343"/>
                  </a:cubicBezTo>
                  <a:cubicBezTo>
                    <a:pt x="158182" y="18278"/>
                    <a:pt x="157986" y="18235"/>
                    <a:pt x="157878" y="18235"/>
                  </a:cubicBezTo>
                  <a:cubicBezTo>
                    <a:pt x="157683" y="18235"/>
                    <a:pt x="157531" y="18365"/>
                    <a:pt x="157379" y="18646"/>
                  </a:cubicBezTo>
                  <a:cubicBezTo>
                    <a:pt x="157271" y="18928"/>
                    <a:pt x="157184" y="19210"/>
                    <a:pt x="157141" y="19514"/>
                  </a:cubicBezTo>
                  <a:cubicBezTo>
                    <a:pt x="157098" y="19817"/>
                    <a:pt x="157076" y="20012"/>
                    <a:pt x="157076" y="20077"/>
                  </a:cubicBezTo>
                  <a:cubicBezTo>
                    <a:pt x="157076" y="20294"/>
                    <a:pt x="157163" y="20468"/>
                    <a:pt x="157379" y="20619"/>
                  </a:cubicBezTo>
                  <a:cubicBezTo>
                    <a:pt x="157596" y="20749"/>
                    <a:pt x="157878" y="20858"/>
                    <a:pt x="158225" y="20945"/>
                  </a:cubicBezTo>
                  <a:cubicBezTo>
                    <a:pt x="158550" y="21010"/>
                    <a:pt x="158897" y="21075"/>
                    <a:pt x="159244" y="21096"/>
                  </a:cubicBezTo>
                  <a:cubicBezTo>
                    <a:pt x="159569" y="21118"/>
                    <a:pt x="159873" y="21118"/>
                    <a:pt x="160111" y="21118"/>
                  </a:cubicBezTo>
                  <a:cubicBezTo>
                    <a:pt x="160171" y="21119"/>
                    <a:pt x="160230" y="21119"/>
                    <a:pt x="160288" y="21119"/>
                  </a:cubicBezTo>
                  <a:cubicBezTo>
                    <a:pt x="161637" y="21119"/>
                    <a:pt x="162727" y="20880"/>
                    <a:pt x="163558" y="20403"/>
                  </a:cubicBezTo>
                  <a:cubicBezTo>
                    <a:pt x="164447" y="19904"/>
                    <a:pt x="165076" y="19210"/>
                    <a:pt x="165488" y="18343"/>
                  </a:cubicBezTo>
                  <a:cubicBezTo>
                    <a:pt x="165900" y="17432"/>
                    <a:pt x="166117" y="16392"/>
                    <a:pt x="166138" y="15199"/>
                  </a:cubicBezTo>
                  <a:lnTo>
                    <a:pt x="166225" y="1866"/>
                  </a:lnTo>
                  <a:cubicBezTo>
                    <a:pt x="166225" y="1389"/>
                    <a:pt x="165791" y="1150"/>
                    <a:pt x="164924" y="1150"/>
                  </a:cubicBezTo>
                  <a:close/>
                  <a:moveTo>
                    <a:pt x="64521" y="5356"/>
                  </a:moveTo>
                  <a:cubicBezTo>
                    <a:pt x="63698" y="5356"/>
                    <a:pt x="62917" y="5530"/>
                    <a:pt x="62202" y="5898"/>
                  </a:cubicBezTo>
                  <a:cubicBezTo>
                    <a:pt x="61486" y="6245"/>
                    <a:pt x="60836" y="6766"/>
                    <a:pt x="60250" y="7438"/>
                  </a:cubicBezTo>
                  <a:cubicBezTo>
                    <a:pt x="60207" y="7221"/>
                    <a:pt x="60142" y="6961"/>
                    <a:pt x="60055" y="6679"/>
                  </a:cubicBezTo>
                  <a:cubicBezTo>
                    <a:pt x="60012" y="6375"/>
                    <a:pt x="59903" y="6115"/>
                    <a:pt x="59773" y="5920"/>
                  </a:cubicBezTo>
                  <a:cubicBezTo>
                    <a:pt x="59643" y="5703"/>
                    <a:pt x="59470" y="5595"/>
                    <a:pt x="59210" y="5595"/>
                  </a:cubicBezTo>
                  <a:cubicBezTo>
                    <a:pt x="59101" y="5595"/>
                    <a:pt x="58928" y="5617"/>
                    <a:pt x="58711" y="5617"/>
                  </a:cubicBezTo>
                  <a:cubicBezTo>
                    <a:pt x="58494" y="5638"/>
                    <a:pt x="58256" y="5682"/>
                    <a:pt x="58039" y="5725"/>
                  </a:cubicBezTo>
                  <a:cubicBezTo>
                    <a:pt x="57800" y="5790"/>
                    <a:pt x="57605" y="5855"/>
                    <a:pt x="57432" y="5963"/>
                  </a:cubicBezTo>
                  <a:cubicBezTo>
                    <a:pt x="57280" y="6050"/>
                    <a:pt x="57215" y="6180"/>
                    <a:pt x="57215" y="6310"/>
                  </a:cubicBezTo>
                  <a:cubicBezTo>
                    <a:pt x="57215" y="6397"/>
                    <a:pt x="57237" y="6571"/>
                    <a:pt x="57302" y="6831"/>
                  </a:cubicBezTo>
                  <a:cubicBezTo>
                    <a:pt x="57345" y="7091"/>
                    <a:pt x="57410" y="7481"/>
                    <a:pt x="57454" y="7980"/>
                  </a:cubicBezTo>
                  <a:cubicBezTo>
                    <a:pt x="57519" y="8500"/>
                    <a:pt x="57540" y="9172"/>
                    <a:pt x="57519" y="9996"/>
                  </a:cubicBezTo>
                  <a:lnTo>
                    <a:pt x="57432" y="25411"/>
                  </a:lnTo>
                  <a:cubicBezTo>
                    <a:pt x="57432" y="25866"/>
                    <a:pt x="57866" y="26104"/>
                    <a:pt x="58711" y="26104"/>
                  </a:cubicBezTo>
                  <a:lnTo>
                    <a:pt x="59036" y="26104"/>
                  </a:lnTo>
                  <a:cubicBezTo>
                    <a:pt x="59903" y="26104"/>
                    <a:pt x="60337" y="25888"/>
                    <a:pt x="60337" y="25432"/>
                  </a:cubicBezTo>
                  <a:lnTo>
                    <a:pt x="60380" y="19167"/>
                  </a:lnTo>
                  <a:cubicBezTo>
                    <a:pt x="60836" y="19535"/>
                    <a:pt x="61356" y="19839"/>
                    <a:pt x="61941" y="20121"/>
                  </a:cubicBezTo>
                  <a:cubicBezTo>
                    <a:pt x="62549" y="20359"/>
                    <a:pt x="63242" y="20489"/>
                    <a:pt x="64066" y="20489"/>
                  </a:cubicBezTo>
                  <a:cubicBezTo>
                    <a:pt x="64094" y="20490"/>
                    <a:pt x="64121" y="20490"/>
                    <a:pt x="64149" y="20490"/>
                  </a:cubicBezTo>
                  <a:cubicBezTo>
                    <a:pt x="65824" y="20490"/>
                    <a:pt x="67205" y="19840"/>
                    <a:pt x="68250" y="18560"/>
                  </a:cubicBezTo>
                  <a:cubicBezTo>
                    <a:pt x="69335" y="17237"/>
                    <a:pt x="69877" y="15373"/>
                    <a:pt x="69898" y="12966"/>
                  </a:cubicBezTo>
                  <a:cubicBezTo>
                    <a:pt x="69898" y="11470"/>
                    <a:pt x="69703" y="10148"/>
                    <a:pt x="69269" y="9020"/>
                  </a:cubicBezTo>
                  <a:cubicBezTo>
                    <a:pt x="68836" y="7871"/>
                    <a:pt x="68229" y="6982"/>
                    <a:pt x="67427" y="6332"/>
                  </a:cubicBezTo>
                  <a:cubicBezTo>
                    <a:pt x="66624" y="5682"/>
                    <a:pt x="65649" y="5356"/>
                    <a:pt x="64521" y="5356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97" name="Google Shape;75;p1"/>
          <p:cNvGrpSpPr/>
          <p:nvPr/>
        </p:nvGrpSpPr>
        <p:grpSpPr>
          <a:xfrm>
            <a:off x="7695720" y="4304160"/>
            <a:ext cx="825840" cy="406080"/>
            <a:chOff x="7695720" y="4304160"/>
            <a:chExt cx="825840" cy="406080"/>
          </a:xfrm>
        </p:grpSpPr>
        <p:sp>
          <p:nvSpPr>
            <p:cNvPr id="98" name="Google Shape;76;p1"/>
            <p:cNvSpPr/>
            <p:nvPr/>
          </p:nvSpPr>
          <p:spPr>
            <a:xfrm>
              <a:off x="8057880" y="4443480"/>
              <a:ext cx="136080" cy="120240"/>
            </a:xfrm>
            <a:custGeom>
              <a:avLst/>
              <a:gdLst/>
              <a:ahLst/>
              <a:rect l="l" t="t" r="r" b="b"/>
              <a:pathLst>
                <a:path w="31628" h="27979">
                  <a:moveTo>
                    <a:pt x="1" y="0"/>
                  </a:moveTo>
                  <a:lnTo>
                    <a:pt x="4805" y="6939"/>
                  </a:lnTo>
                  <a:lnTo>
                    <a:pt x="4805" y="15035"/>
                  </a:lnTo>
                  <a:cubicBezTo>
                    <a:pt x="4805" y="19127"/>
                    <a:pt x="5961" y="22285"/>
                    <a:pt x="8319" y="24554"/>
                  </a:cubicBezTo>
                  <a:cubicBezTo>
                    <a:pt x="10721" y="26822"/>
                    <a:pt x="14013" y="27979"/>
                    <a:pt x="18194" y="27979"/>
                  </a:cubicBezTo>
                  <a:cubicBezTo>
                    <a:pt x="22420" y="27979"/>
                    <a:pt x="25711" y="26822"/>
                    <a:pt x="28113" y="24554"/>
                  </a:cubicBezTo>
                  <a:cubicBezTo>
                    <a:pt x="30426" y="22285"/>
                    <a:pt x="31627" y="19127"/>
                    <a:pt x="31627" y="15035"/>
                  </a:cubicBezTo>
                  <a:lnTo>
                    <a:pt x="31627" y="0"/>
                  </a:lnTo>
                  <a:lnTo>
                    <a:pt x="22509" y="0"/>
                  </a:lnTo>
                  <a:lnTo>
                    <a:pt x="22509" y="14768"/>
                  </a:lnTo>
                  <a:cubicBezTo>
                    <a:pt x="22509" y="16770"/>
                    <a:pt x="22153" y="18237"/>
                    <a:pt x="21441" y="19127"/>
                  </a:cubicBezTo>
                  <a:cubicBezTo>
                    <a:pt x="20685" y="20061"/>
                    <a:pt x="19662" y="20506"/>
                    <a:pt x="18283" y="20506"/>
                  </a:cubicBezTo>
                  <a:cubicBezTo>
                    <a:pt x="16948" y="20506"/>
                    <a:pt x="15881" y="20061"/>
                    <a:pt x="15169" y="19127"/>
                  </a:cubicBezTo>
                  <a:cubicBezTo>
                    <a:pt x="14457" y="18237"/>
                    <a:pt x="14102" y="16770"/>
                    <a:pt x="14102" y="14768"/>
                  </a:cubicBezTo>
                  <a:lnTo>
                    <a:pt x="1410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9" name="Google Shape;77;p1"/>
            <p:cNvSpPr/>
            <p:nvPr/>
          </p:nvSpPr>
          <p:spPr>
            <a:xfrm>
              <a:off x="8209800" y="4443480"/>
              <a:ext cx="95760" cy="117360"/>
            </a:xfrm>
            <a:custGeom>
              <a:avLst/>
              <a:gdLst/>
              <a:ahLst/>
              <a:rect l="l" t="t" r="r" b="b"/>
              <a:pathLst>
                <a:path w="22376" h="27357">
                  <a:moveTo>
                    <a:pt x="1" y="0"/>
                  </a:moveTo>
                  <a:lnTo>
                    <a:pt x="1" y="27356"/>
                  </a:lnTo>
                  <a:lnTo>
                    <a:pt x="9253" y="27356"/>
                  </a:lnTo>
                  <a:lnTo>
                    <a:pt x="9253" y="18593"/>
                  </a:lnTo>
                  <a:lnTo>
                    <a:pt x="20774" y="18593"/>
                  </a:lnTo>
                  <a:lnTo>
                    <a:pt x="20774" y="11654"/>
                  </a:lnTo>
                  <a:lnTo>
                    <a:pt x="9253" y="11654"/>
                  </a:lnTo>
                  <a:lnTo>
                    <a:pt x="9253" y="6939"/>
                  </a:lnTo>
                  <a:lnTo>
                    <a:pt x="22375" y="6939"/>
                  </a:lnTo>
                  <a:lnTo>
                    <a:pt x="2237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00" name="Google Shape;78;p1"/>
            <p:cNvSpPr/>
            <p:nvPr/>
          </p:nvSpPr>
          <p:spPr>
            <a:xfrm>
              <a:off x="8321040" y="4443480"/>
              <a:ext cx="113400" cy="117360"/>
            </a:xfrm>
            <a:custGeom>
              <a:avLst/>
              <a:gdLst/>
              <a:ahLst/>
              <a:rect l="l" t="t" r="r" b="b"/>
              <a:pathLst>
                <a:path w="26423" h="27357">
                  <a:moveTo>
                    <a:pt x="12678" y="7117"/>
                  </a:moveTo>
                  <a:cubicBezTo>
                    <a:pt x="13968" y="7117"/>
                    <a:pt x="14902" y="7384"/>
                    <a:pt x="15525" y="7962"/>
                  </a:cubicBezTo>
                  <a:cubicBezTo>
                    <a:pt x="16148" y="8496"/>
                    <a:pt x="16459" y="9297"/>
                    <a:pt x="16459" y="10320"/>
                  </a:cubicBezTo>
                  <a:cubicBezTo>
                    <a:pt x="16459" y="11343"/>
                    <a:pt x="16148" y="12099"/>
                    <a:pt x="15525" y="12677"/>
                  </a:cubicBezTo>
                  <a:cubicBezTo>
                    <a:pt x="14902" y="13256"/>
                    <a:pt x="13968" y="13522"/>
                    <a:pt x="12678" y="13522"/>
                  </a:cubicBezTo>
                  <a:lnTo>
                    <a:pt x="9298" y="13522"/>
                  </a:lnTo>
                  <a:lnTo>
                    <a:pt x="9298" y="7117"/>
                  </a:lnTo>
                  <a:close/>
                  <a:moveTo>
                    <a:pt x="1" y="0"/>
                  </a:moveTo>
                  <a:lnTo>
                    <a:pt x="1" y="27356"/>
                  </a:lnTo>
                  <a:lnTo>
                    <a:pt x="9298" y="27356"/>
                  </a:lnTo>
                  <a:lnTo>
                    <a:pt x="9298" y="20462"/>
                  </a:lnTo>
                  <a:lnTo>
                    <a:pt x="11833" y="20462"/>
                  </a:lnTo>
                  <a:lnTo>
                    <a:pt x="16504" y="27356"/>
                  </a:lnTo>
                  <a:lnTo>
                    <a:pt x="26423" y="27356"/>
                  </a:lnTo>
                  <a:lnTo>
                    <a:pt x="20640" y="18905"/>
                  </a:lnTo>
                  <a:cubicBezTo>
                    <a:pt x="22331" y="18060"/>
                    <a:pt x="23576" y="16903"/>
                    <a:pt x="24466" y="15435"/>
                  </a:cubicBezTo>
                  <a:cubicBezTo>
                    <a:pt x="25400" y="13967"/>
                    <a:pt x="25845" y="12277"/>
                    <a:pt x="25845" y="10320"/>
                  </a:cubicBezTo>
                  <a:cubicBezTo>
                    <a:pt x="25845" y="8229"/>
                    <a:pt x="25311" y="6405"/>
                    <a:pt x="24288" y="4849"/>
                  </a:cubicBezTo>
                  <a:cubicBezTo>
                    <a:pt x="23265" y="3292"/>
                    <a:pt x="21797" y="2091"/>
                    <a:pt x="19929" y="1245"/>
                  </a:cubicBezTo>
                  <a:cubicBezTo>
                    <a:pt x="18016" y="400"/>
                    <a:pt x="15836" y="0"/>
                    <a:pt x="13256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01" name="Google Shape;79;p1"/>
            <p:cNvSpPr/>
            <p:nvPr/>
          </p:nvSpPr>
          <p:spPr>
            <a:xfrm>
              <a:off x="8433720" y="4443480"/>
              <a:ext cx="87840" cy="117360"/>
            </a:xfrm>
            <a:custGeom>
              <a:avLst/>
              <a:gdLst/>
              <a:ahLst/>
              <a:rect l="l" t="t" r="r" b="b"/>
              <a:pathLst>
                <a:path w="20507" h="27357">
                  <a:moveTo>
                    <a:pt x="1" y="0"/>
                  </a:moveTo>
                  <a:lnTo>
                    <a:pt x="4760" y="6939"/>
                  </a:lnTo>
                  <a:lnTo>
                    <a:pt x="11343" y="6939"/>
                  </a:lnTo>
                  <a:lnTo>
                    <a:pt x="11343" y="16725"/>
                  </a:lnTo>
                  <a:cubicBezTo>
                    <a:pt x="11343" y="17837"/>
                    <a:pt x="11077" y="18682"/>
                    <a:pt x="10587" y="19261"/>
                  </a:cubicBezTo>
                  <a:cubicBezTo>
                    <a:pt x="10054" y="19839"/>
                    <a:pt x="9342" y="20106"/>
                    <a:pt x="8363" y="20106"/>
                  </a:cubicBezTo>
                  <a:lnTo>
                    <a:pt x="623" y="20106"/>
                  </a:lnTo>
                  <a:lnTo>
                    <a:pt x="5605" y="27356"/>
                  </a:lnTo>
                  <a:lnTo>
                    <a:pt x="9164" y="27356"/>
                  </a:lnTo>
                  <a:cubicBezTo>
                    <a:pt x="12856" y="27356"/>
                    <a:pt x="15703" y="27045"/>
                    <a:pt x="17615" y="25177"/>
                  </a:cubicBezTo>
                  <a:cubicBezTo>
                    <a:pt x="19528" y="23308"/>
                    <a:pt x="20507" y="19883"/>
                    <a:pt x="20507" y="16191"/>
                  </a:cubicBezTo>
                  <a:lnTo>
                    <a:pt x="2050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02" name="Google Shape;80;p1"/>
            <p:cNvSpPr/>
            <p:nvPr/>
          </p:nvSpPr>
          <p:spPr>
            <a:xfrm>
              <a:off x="7754400" y="4628880"/>
              <a:ext cx="19800" cy="26280"/>
            </a:xfrm>
            <a:custGeom>
              <a:avLst/>
              <a:gdLst/>
              <a:ahLst/>
              <a:rect l="l" t="t" r="r" b="b"/>
              <a:pathLst>
                <a:path w="4849" h="6362">
                  <a:moveTo>
                    <a:pt x="0" y="1"/>
                  </a:moveTo>
                  <a:cubicBezTo>
                    <a:pt x="0" y="401"/>
                    <a:pt x="134" y="1024"/>
                    <a:pt x="490" y="1780"/>
                  </a:cubicBezTo>
                  <a:cubicBezTo>
                    <a:pt x="1112" y="3026"/>
                    <a:pt x="3025" y="4849"/>
                    <a:pt x="4849" y="6362"/>
                  </a:cubicBezTo>
                  <a:cubicBezTo>
                    <a:pt x="4493" y="5828"/>
                    <a:pt x="4226" y="5383"/>
                    <a:pt x="4004" y="5027"/>
                  </a:cubicBezTo>
                  <a:cubicBezTo>
                    <a:pt x="3737" y="4627"/>
                    <a:pt x="3559" y="4316"/>
                    <a:pt x="3381" y="4227"/>
                  </a:cubicBezTo>
                  <a:cubicBezTo>
                    <a:pt x="2135" y="3648"/>
                    <a:pt x="1868" y="2937"/>
                    <a:pt x="1868" y="2536"/>
                  </a:cubicBezTo>
                  <a:cubicBezTo>
                    <a:pt x="1824" y="2180"/>
                    <a:pt x="2002" y="1825"/>
                    <a:pt x="2313" y="1602"/>
                  </a:cubicBezTo>
                  <a:cubicBezTo>
                    <a:pt x="2358" y="1558"/>
                    <a:pt x="2447" y="1513"/>
                    <a:pt x="2536" y="1469"/>
                  </a:cubicBezTo>
                  <a:cubicBezTo>
                    <a:pt x="1246" y="1024"/>
                    <a:pt x="578" y="490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03" name="Google Shape;81;p1"/>
            <p:cNvSpPr/>
            <p:nvPr/>
          </p:nvSpPr>
          <p:spPr>
            <a:xfrm>
              <a:off x="8017920" y="4515120"/>
              <a:ext cx="18720" cy="27000"/>
            </a:xfrm>
            <a:custGeom>
              <a:avLst/>
              <a:gdLst/>
              <a:ahLst/>
              <a:rect l="l" t="t" r="r" b="b"/>
              <a:pathLst>
                <a:path w="4672" h="6550">
                  <a:moveTo>
                    <a:pt x="3917" y="0"/>
                  </a:moveTo>
                  <a:cubicBezTo>
                    <a:pt x="3691" y="0"/>
                    <a:pt x="3461" y="64"/>
                    <a:pt x="3248" y="144"/>
                  </a:cubicBezTo>
                  <a:cubicBezTo>
                    <a:pt x="2091" y="544"/>
                    <a:pt x="757" y="1923"/>
                    <a:pt x="357" y="3124"/>
                  </a:cubicBezTo>
                  <a:lnTo>
                    <a:pt x="1" y="4281"/>
                  </a:lnTo>
                  <a:cubicBezTo>
                    <a:pt x="1" y="4281"/>
                    <a:pt x="1" y="4325"/>
                    <a:pt x="1" y="4325"/>
                  </a:cubicBezTo>
                  <a:cubicBezTo>
                    <a:pt x="45" y="4993"/>
                    <a:pt x="45" y="5749"/>
                    <a:pt x="1" y="6549"/>
                  </a:cubicBezTo>
                  <a:lnTo>
                    <a:pt x="1" y="6549"/>
                  </a:lnTo>
                  <a:cubicBezTo>
                    <a:pt x="357" y="5971"/>
                    <a:pt x="623" y="5704"/>
                    <a:pt x="890" y="5526"/>
                  </a:cubicBezTo>
                  <a:cubicBezTo>
                    <a:pt x="935" y="5482"/>
                    <a:pt x="935" y="5482"/>
                    <a:pt x="979" y="5482"/>
                  </a:cubicBezTo>
                  <a:cubicBezTo>
                    <a:pt x="979" y="5437"/>
                    <a:pt x="979" y="5393"/>
                    <a:pt x="979" y="5348"/>
                  </a:cubicBezTo>
                  <a:cubicBezTo>
                    <a:pt x="979" y="5260"/>
                    <a:pt x="1513" y="3080"/>
                    <a:pt x="3337" y="2057"/>
                  </a:cubicBezTo>
                  <a:cubicBezTo>
                    <a:pt x="4538" y="1123"/>
                    <a:pt x="4671" y="633"/>
                    <a:pt x="4671" y="456"/>
                  </a:cubicBezTo>
                  <a:cubicBezTo>
                    <a:pt x="4671" y="411"/>
                    <a:pt x="4627" y="367"/>
                    <a:pt x="4582" y="278"/>
                  </a:cubicBezTo>
                  <a:cubicBezTo>
                    <a:pt x="4538" y="233"/>
                    <a:pt x="4449" y="144"/>
                    <a:pt x="4360" y="100"/>
                  </a:cubicBezTo>
                  <a:cubicBezTo>
                    <a:pt x="4218" y="28"/>
                    <a:pt x="4068" y="0"/>
                    <a:pt x="3917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04" name="Google Shape;82;p1"/>
            <p:cNvSpPr/>
            <p:nvPr/>
          </p:nvSpPr>
          <p:spPr>
            <a:xfrm>
              <a:off x="7872480" y="4476960"/>
              <a:ext cx="9720" cy="5040"/>
            </a:xfrm>
            <a:custGeom>
              <a:avLst/>
              <a:gdLst/>
              <a:ahLst/>
              <a:rect l="l" t="t" r="r" b="b"/>
              <a:pathLst>
                <a:path w="2581" h="1520">
                  <a:moveTo>
                    <a:pt x="2580" y="1"/>
                  </a:moveTo>
                  <a:lnTo>
                    <a:pt x="2580" y="1"/>
                  </a:lnTo>
                  <a:cubicBezTo>
                    <a:pt x="1691" y="446"/>
                    <a:pt x="846" y="935"/>
                    <a:pt x="0" y="1513"/>
                  </a:cubicBezTo>
                  <a:lnTo>
                    <a:pt x="401" y="1513"/>
                  </a:lnTo>
                  <a:cubicBezTo>
                    <a:pt x="473" y="1518"/>
                    <a:pt x="543" y="1520"/>
                    <a:pt x="611" y="1520"/>
                  </a:cubicBezTo>
                  <a:cubicBezTo>
                    <a:pt x="1219" y="1520"/>
                    <a:pt x="1687" y="1344"/>
                    <a:pt x="2047" y="1024"/>
                  </a:cubicBezTo>
                  <a:cubicBezTo>
                    <a:pt x="2358" y="713"/>
                    <a:pt x="2491" y="312"/>
                    <a:pt x="2580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05" name="Google Shape;83;p1"/>
            <p:cNvSpPr/>
            <p:nvPr/>
          </p:nvSpPr>
          <p:spPr>
            <a:xfrm>
              <a:off x="7888680" y="4466880"/>
              <a:ext cx="16200" cy="6480"/>
            </a:xfrm>
            <a:custGeom>
              <a:avLst/>
              <a:gdLst/>
              <a:ahLst/>
              <a:rect l="l" t="t" r="r" b="b"/>
              <a:pathLst>
                <a:path w="4094" h="1809">
                  <a:moveTo>
                    <a:pt x="4093" y="0"/>
                  </a:moveTo>
                  <a:cubicBezTo>
                    <a:pt x="2759" y="490"/>
                    <a:pt x="1335" y="1068"/>
                    <a:pt x="1" y="1780"/>
                  </a:cubicBezTo>
                  <a:cubicBezTo>
                    <a:pt x="207" y="1800"/>
                    <a:pt x="401" y="1809"/>
                    <a:pt x="582" y="1809"/>
                  </a:cubicBezTo>
                  <a:cubicBezTo>
                    <a:pt x="1611" y="1809"/>
                    <a:pt x="2247" y="1517"/>
                    <a:pt x="2625" y="1290"/>
                  </a:cubicBezTo>
                  <a:cubicBezTo>
                    <a:pt x="3070" y="1112"/>
                    <a:pt x="3648" y="490"/>
                    <a:pt x="4093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06" name="Google Shape;84;p1"/>
            <p:cNvSpPr/>
            <p:nvPr/>
          </p:nvSpPr>
          <p:spPr>
            <a:xfrm>
              <a:off x="7841520" y="4466160"/>
              <a:ext cx="11160" cy="10440"/>
            </a:xfrm>
            <a:custGeom>
              <a:avLst/>
              <a:gdLst/>
              <a:ahLst/>
              <a:rect l="l" t="t" r="r" b="b"/>
              <a:pathLst>
                <a:path w="2893" h="2752">
                  <a:moveTo>
                    <a:pt x="1189" y="1"/>
                  </a:moveTo>
                  <a:cubicBezTo>
                    <a:pt x="542" y="1"/>
                    <a:pt x="431" y="371"/>
                    <a:pt x="134" y="2040"/>
                  </a:cubicBezTo>
                  <a:cubicBezTo>
                    <a:pt x="134" y="2173"/>
                    <a:pt x="90" y="2440"/>
                    <a:pt x="1" y="2751"/>
                  </a:cubicBezTo>
                  <a:cubicBezTo>
                    <a:pt x="2447" y="2217"/>
                    <a:pt x="2848" y="883"/>
                    <a:pt x="2848" y="883"/>
                  </a:cubicBezTo>
                  <a:cubicBezTo>
                    <a:pt x="2848" y="839"/>
                    <a:pt x="2892" y="794"/>
                    <a:pt x="2892" y="750"/>
                  </a:cubicBezTo>
                  <a:cubicBezTo>
                    <a:pt x="2848" y="705"/>
                    <a:pt x="2803" y="661"/>
                    <a:pt x="2759" y="616"/>
                  </a:cubicBezTo>
                  <a:cubicBezTo>
                    <a:pt x="2358" y="305"/>
                    <a:pt x="2003" y="82"/>
                    <a:pt x="1647" y="38"/>
                  </a:cubicBezTo>
                  <a:cubicBezTo>
                    <a:pt x="1469" y="16"/>
                    <a:pt x="1318" y="1"/>
                    <a:pt x="1189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07" name="Google Shape;85;p1"/>
            <p:cNvSpPr/>
            <p:nvPr/>
          </p:nvSpPr>
          <p:spPr>
            <a:xfrm>
              <a:off x="7840080" y="4471560"/>
              <a:ext cx="20880" cy="12240"/>
            </a:xfrm>
            <a:custGeom>
              <a:avLst/>
              <a:gdLst/>
              <a:ahLst/>
              <a:rect l="l" t="t" r="r" b="b"/>
              <a:pathLst>
                <a:path w="5116" h="3159">
                  <a:moveTo>
                    <a:pt x="3737" y="0"/>
                  </a:moveTo>
                  <a:cubicBezTo>
                    <a:pt x="3515" y="534"/>
                    <a:pt x="2625" y="1780"/>
                    <a:pt x="178" y="2224"/>
                  </a:cubicBezTo>
                  <a:cubicBezTo>
                    <a:pt x="134" y="2491"/>
                    <a:pt x="45" y="2847"/>
                    <a:pt x="1" y="3159"/>
                  </a:cubicBezTo>
                  <a:cubicBezTo>
                    <a:pt x="356" y="2936"/>
                    <a:pt x="846" y="2758"/>
                    <a:pt x="1557" y="2714"/>
                  </a:cubicBezTo>
                  <a:lnTo>
                    <a:pt x="1824" y="2714"/>
                  </a:lnTo>
                  <a:cubicBezTo>
                    <a:pt x="3248" y="2625"/>
                    <a:pt x="3959" y="2580"/>
                    <a:pt x="4315" y="2402"/>
                  </a:cubicBezTo>
                  <a:cubicBezTo>
                    <a:pt x="4760" y="2180"/>
                    <a:pt x="5027" y="2002"/>
                    <a:pt x="5116" y="1913"/>
                  </a:cubicBezTo>
                  <a:cubicBezTo>
                    <a:pt x="4716" y="1290"/>
                    <a:pt x="4271" y="579"/>
                    <a:pt x="3737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08" name="Google Shape;86;p1"/>
            <p:cNvSpPr/>
            <p:nvPr/>
          </p:nvSpPr>
          <p:spPr>
            <a:xfrm>
              <a:off x="7837560" y="4482720"/>
              <a:ext cx="26640" cy="12960"/>
            </a:xfrm>
            <a:custGeom>
              <a:avLst/>
              <a:gdLst/>
              <a:ahLst/>
              <a:rect l="l" t="t" r="r" b="b"/>
              <a:pathLst>
                <a:path w="6495" h="3337">
                  <a:moveTo>
                    <a:pt x="6050" y="0"/>
                  </a:moveTo>
                  <a:cubicBezTo>
                    <a:pt x="5872" y="134"/>
                    <a:pt x="5561" y="312"/>
                    <a:pt x="5205" y="445"/>
                  </a:cubicBezTo>
                  <a:cubicBezTo>
                    <a:pt x="4715" y="712"/>
                    <a:pt x="4004" y="756"/>
                    <a:pt x="2447" y="845"/>
                  </a:cubicBezTo>
                  <a:lnTo>
                    <a:pt x="2180" y="845"/>
                  </a:lnTo>
                  <a:cubicBezTo>
                    <a:pt x="934" y="934"/>
                    <a:pt x="445" y="1557"/>
                    <a:pt x="312" y="1780"/>
                  </a:cubicBezTo>
                  <a:cubicBezTo>
                    <a:pt x="223" y="2269"/>
                    <a:pt x="134" y="2803"/>
                    <a:pt x="0" y="3336"/>
                  </a:cubicBezTo>
                  <a:cubicBezTo>
                    <a:pt x="356" y="2981"/>
                    <a:pt x="756" y="2580"/>
                    <a:pt x="1157" y="2313"/>
                  </a:cubicBezTo>
                  <a:cubicBezTo>
                    <a:pt x="1869" y="1780"/>
                    <a:pt x="2936" y="1780"/>
                    <a:pt x="3826" y="1780"/>
                  </a:cubicBezTo>
                  <a:cubicBezTo>
                    <a:pt x="4404" y="1780"/>
                    <a:pt x="4938" y="1780"/>
                    <a:pt x="5294" y="1691"/>
                  </a:cubicBezTo>
                  <a:cubicBezTo>
                    <a:pt x="5916" y="1468"/>
                    <a:pt x="6139" y="1201"/>
                    <a:pt x="6361" y="934"/>
                  </a:cubicBezTo>
                  <a:cubicBezTo>
                    <a:pt x="6406" y="890"/>
                    <a:pt x="6450" y="845"/>
                    <a:pt x="6495" y="801"/>
                  </a:cubicBezTo>
                  <a:cubicBezTo>
                    <a:pt x="6495" y="801"/>
                    <a:pt x="6495" y="756"/>
                    <a:pt x="6450" y="756"/>
                  </a:cubicBezTo>
                  <a:cubicBezTo>
                    <a:pt x="6361" y="534"/>
                    <a:pt x="6228" y="267"/>
                    <a:pt x="6050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09" name="Google Shape;87;p1"/>
            <p:cNvSpPr/>
            <p:nvPr/>
          </p:nvSpPr>
          <p:spPr>
            <a:xfrm>
              <a:off x="7844400" y="4477320"/>
              <a:ext cx="47880" cy="20880"/>
            </a:xfrm>
            <a:custGeom>
              <a:avLst/>
              <a:gdLst/>
              <a:ahLst/>
              <a:rect l="l" t="t" r="r" b="b"/>
              <a:pathLst>
                <a:path w="11388" h="5143">
                  <a:moveTo>
                    <a:pt x="9786" y="1"/>
                  </a:moveTo>
                  <a:cubicBezTo>
                    <a:pt x="9697" y="446"/>
                    <a:pt x="9475" y="1024"/>
                    <a:pt x="9030" y="1469"/>
                  </a:cubicBezTo>
                  <a:cubicBezTo>
                    <a:pt x="8541" y="1917"/>
                    <a:pt x="7902" y="2141"/>
                    <a:pt x="7079" y="2141"/>
                  </a:cubicBezTo>
                  <a:cubicBezTo>
                    <a:pt x="7004" y="2141"/>
                    <a:pt x="6928" y="2140"/>
                    <a:pt x="6850" y="2136"/>
                  </a:cubicBezTo>
                  <a:cubicBezTo>
                    <a:pt x="6767" y="2132"/>
                    <a:pt x="6689" y="2130"/>
                    <a:pt x="6616" y="2130"/>
                  </a:cubicBezTo>
                  <a:cubicBezTo>
                    <a:pt x="5833" y="2130"/>
                    <a:pt x="5623" y="2344"/>
                    <a:pt x="5338" y="2670"/>
                  </a:cubicBezTo>
                  <a:cubicBezTo>
                    <a:pt x="5071" y="2981"/>
                    <a:pt x="4760" y="3381"/>
                    <a:pt x="3959" y="3604"/>
                  </a:cubicBezTo>
                  <a:cubicBezTo>
                    <a:pt x="3514" y="3737"/>
                    <a:pt x="2891" y="3737"/>
                    <a:pt x="2269" y="3737"/>
                  </a:cubicBezTo>
                  <a:cubicBezTo>
                    <a:pt x="1424" y="3782"/>
                    <a:pt x="534" y="3782"/>
                    <a:pt x="45" y="4138"/>
                  </a:cubicBezTo>
                  <a:lnTo>
                    <a:pt x="0" y="4138"/>
                  </a:lnTo>
                  <a:lnTo>
                    <a:pt x="1112" y="4760"/>
                  </a:lnTo>
                  <a:cubicBezTo>
                    <a:pt x="1679" y="5036"/>
                    <a:pt x="2203" y="5143"/>
                    <a:pt x="2669" y="5143"/>
                  </a:cubicBezTo>
                  <a:cubicBezTo>
                    <a:pt x="3556" y="5143"/>
                    <a:pt x="4232" y="4755"/>
                    <a:pt x="4582" y="4404"/>
                  </a:cubicBezTo>
                  <a:cubicBezTo>
                    <a:pt x="5827" y="2981"/>
                    <a:pt x="7206" y="2892"/>
                    <a:pt x="8185" y="2803"/>
                  </a:cubicBezTo>
                  <a:cubicBezTo>
                    <a:pt x="8452" y="2759"/>
                    <a:pt x="8719" y="2759"/>
                    <a:pt x="8985" y="2714"/>
                  </a:cubicBezTo>
                  <a:cubicBezTo>
                    <a:pt x="9786" y="2492"/>
                    <a:pt x="9964" y="2136"/>
                    <a:pt x="10320" y="1424"/>
                  </a:cubicBezTo>
                  <a:lnTo>
                    <a:pt x="10364" y="1291"/>
                  </a:lnTo>
                  <a:cubicBezTo>
                    <a:pt x="10587" y="890"/>
                    <a:pt x="10987" y="446"/>
                    <a:pt x="11387" y="45"/>
                  </a:cubicBezTo>
                  <a:cubicBezTo>
                    <a:pt x="11210" y="45"/>
                    <a:pt x="11032" y="90"/>
                    <a:pt x="10854" y="90"/>
                  </a:cubicBezTo>
                  <a:cubicBezTo>
                    <a:pt x="10542" y="90"/>
                    <a:pt x="10186" y="45"/>
                    <a:pt x="9786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10" name="Google Shape;88;p1"/>
            <p:cNvSpPr/>
            <p:nvPr/>
          </p:nvSpPr>
          <p:spPr>
            <a:xfrm>
              <a:off x="7842600" y="4502160"/>
              <a:ext cx="7200" cy="18720"/>
            </a:xfrm>
            <a:custGeom>
              <a:avLst/>
              <a:gdLst/>
              <a:ahLst/>
              <a:rect l="l" t="t" r="r" b="b"/>
              <a:pathLst>
                <a:path w="2003" h="4676">
                  <a:moveTo>
                    <a:pt x="1785" y="0"/>
                  </a:moveTo>
                  <a:cubicBezTo>
                    <a:pt x="1436" y="0"/>
                    <a:pt x="775" y="53"/>
                    <a:pt x="401" y="495"/>
                  </a:cubicBezTo>
                  <a:cubicBezTo>
                    <a:pt x="45" y="851"/>
                    <a:pt x="1" y="1473"/>
                    <a:pt x="223" y="2318"/>
                  </a:cubicBezTo>
                  <a:lnTo>
                    <a:pt x="268" y="2496"/>
                  </a:lnTo>
                  <a:cubicBezTo>
                    <a:pt x="446" y="3208"/>
                    <a:pt x="624" y="3964"/>
                    <a:pt x="757" y="4676"/>
                  </a:cubicBezTo>
                  <a:cubicBezTo>
                    <a:pt x="935" y="4009"/>
                    <a:pt x="1068" y="3119"/>
                    <a:pt x="890" y="2185"/>
                  </a:cubicBezTo>
                  <a:cubicBezTo>
                    <a:pt x="668" y="1162"/>
                    <a:pt x="1291" y="450"/>
                    <a:pt x="2003" y="5"/>
                  </a:cubicBezTo>
                  <a:cubicBezTo>
                    <a:pt x="1971" y="5"/>
                    <a:pt x="1893" y="0"/>
                    <a:pt x="1785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11" name="Google Shape;89;p1"/>
            <p:cNvSpPr/>
            <p:nvPr/>
          </p:nvSpPr>
          <p:spPr>
            <a:xfrm>
              <a:off x="7804080" y="4470840"/>
              <a:ext cx="26640" cy="55080"/>
            </a:xfrm>
            <a:custGeom>
              <a:avLst/>
              <a:gdLst/>
              <a:ahLst/>
              <a:rect l="l" t="t" r="r" b="b"/>
              <a:pathLst>
                <a:path w="6451" h="13035">
                  <a:moveTo>
                    <a:pt x="6451" y="1"/>
                  </a:moveTo>
                  <a:lnTo>
                    <a:pt x="6451" y="1"/>
                  </a:lnTo>
                  <a:cubicBezTo>
                    <a:pt x="4983" y="1246"/>
                    <a:pt x="2937" y="2625"/>
                    <a:pt x="2225" y="3070"/>
                  </a:cubicBezTo>
                  <a:cubicBezTo>
                    <a:pt x="2270" y="3248"/>
                    <a:pt x="2359" y="3426"/>
                    <a:pt x="2403" y="3559"/>
                  </a:cubicBezTo>
                  <a:cubicBezTo>
                    <a:pt x="2803" y="3293"/>
                    <a:pt x="3826" y="2625"/>
                    <a:pt x="4938" y="1825"/>
                  </a:cubicBezTo>
                  <a:cubicBezTo>
                    <a:pt x="5017" y="1773"/>
                    <a:pt x="5095" y="1751"/>
                    <a:pt x="5173" y="1751"/>
                  </a:cubicBezTo>
                  <a:cubicBezTo>
                    <a:pt x="5228" y="1751"/>
                    <a:pt x="5284" y="1762"/>
                    <a:pt x="5339" y="1780"/>
                  </a:cubicBezTo>
                  <a:cubicBezTo>
                    <a:pt x="5339" y="1825"/>
                    <a:pt x="5383" y="1825"/>
                    <a:pt x="5383" y="1825"/>
                  </a:cubicBezTo>
                  <a:cubicBezTo>
                    <a:pt x="5472" y="1914"/>
                    <a:pt x="5517" y="2047"/>
                    <a:pt x="5517" y="2181"/>
                  </a:cubicBezTo>
                  <a:cubicBezTo>
                    <a:pt x="4983" y="4805"/>
                    <a:pt x="3960" y="9609"/>
                    <a:pt x="3115" y="12055"/>
                  </a:cubicBezTo>
                  <a:cubicBezTo>
                    <a:pt x="3115" y="12144"/>
                    <a:pt x="3026" y="12189"/>
                    <a:pt x="2937" y="12233"/>
                  </a:cubicBezTo>
                  <a:cubicBezTo>
                    <a:pt x="2892" y="12278"/>
                    <a:pt x="2848" y="12278"/>
                    <a:pt x="2803" y="12278"/>
                  </a:cubicBezTo>
                  <a:lnTo>
                    <a:pt x="2670" y="12278"/>
                  </a:lnTo>
                  <a:cubicBezTo>
                    <a:pt x="2225" y="12100"/>
                    <a:pt x="846" y="11566"/>
                    <a:pt x="312" y="11344"/>
                  </a:cubicBezTo>
                  <a:cubicBezTo>
                    <a:pt x="179" y="11477"/>
                    <a:pt x="90" y="11611"/>
                    <a:pt x="1" y="11744"/>
                  </a:cubicBezTo>
                  <a:cubicBezTo>
                    <a:pt x="579" y="12011"/>
                    <a:pt x="2359" y="12678"/>
                    <a:pt x="3293" y="13034"/>
                  </a:cubicBezTo>
                  <a:cubicBezTo>
                    <a:pt x="4405" y="10499"/>
                    <a:pt x="5917" y="2848"/>
                    <a:pt x="6451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12" name="Google Shape;90;p1"/>
            <p:cNvSpPr/>
            <p:nvPr/>
          </p:nvSpPr>
          <p:spPr>
            <a:xfrm>
              <a:off x="7807320" y="4483440"/>
              <a:ext cx="15480" cy="35640"/>
            </a:xfrm>
            <a:custGeom>
              <a:avLst/>
              <a:gdLst/>
              <a:ahLst/>
              <a:rect l="l" t="t" r="r" b="b"/>
              <a:pathLst>
                <a:path w="3916" h="8542">
                  <a:moveTo>
                    <a:pt x="3915" y="1"/>
                  </a:moveTo>
                  <a:cubicBezTo>
                    <a:pt x="2848" y="757"/>
                    <a:pt x="2002" y="1291"/>
                    <a:pt x="1913" y="1335"/>
                  </a:cubicBezTo>
                  <a:cubicBezTo>
                    <a:pt x="2180" y="2803"/>
                    <a:pt x="1780" y="3960"/>
                    <a:pt x="1380" y="4938"/>
                  </a:cubicBezTo>
                  <a:cubicBezTo>
                    <a:pt x="1335" y="5161"/>
                    <a:pt x="1246" y="5338"/>
                    <a:pt x="1202" y="5516"/>
                  </a:cubicBezTo>
                  <a:lnTo>
                    <a:pt x="1157" y="5516"/>
                  </a:lnTo>
                  <a:cubicBezTo>
                    <a:pt x="801" y="6406"/>
                    <a:pt x="401" y="7162"/>
                    <a:pt x="1" y="7785"/>
                  </a:cubicBezTo>
                  <a:cubicBezTo>
                    <a:pt x="312" y="7918"/>
                    <a:pt x="935" y="8185"/>
                    <a:pt x="1869" y="8541"/>
                  </a:cubicBezTo>
                  <a:cubicBezTo>
                    <a:pt x="2581" y="6317"/>
                    <a:pt x="3381" y="2581"/>
                    <a:pt x="3915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13" name="Google Shape;91;p1"/>
            <p:cNvSpPr/>
            <p:nvPr/>
          </p:nvSpPr>
          <p:spPr>
            <a:xfrm>
              <a:off x="7789320" y="4534200"/>
              <a:ext cx="12600" cy="15480"/>
            </a:xfrm>
            <a:custGeom>
              <a:avLst/>
              <a:gdLst/>
              <a:ahLst/>
              <a:rect l="l" t="t" r="r" b="b"/>
              <a:pathLst>
                <a:path w="3204" h="3871">
                  <a:moveTo>
                    <a:pt x="2403" y="1"/>
                  </a:moveTo>
                  <a:cubicBezTo>
                    <a:pt x="2403" y="90"/>
                    <a:pt x="2403" y="134"/>
                    <a:pt x="2403" y="223"/>
                  </a:cubicBezTo>
                  <a:cubicBezTo>
                    <a:pt x="2314" y="579"/>
                    <a:pt x="2047" y="846"/>
                    <a:pt x="1602" y="1068"/>
                  </a:cubicBezTo>
                  <a:lnTo>
                    <a:pt x="1469" y="1113"/>
                  </a:lnTo>
                  <a:cubicBezTo>
                    <a:pt x="935" y="1380"/>
                    <a:pt x="312" y="1691"/>
                    <a:pt x="134" y="2269"/>
                  </a:cubicBezTo>
                  <a:cubicBezTo>
                    <a:pt x="1" y="2714"/>
                    <a:pt x="45" y="3204"/>
                    <a:pt x="312" y="3871"/>
                  </a:cubicBezTo>
                  <a:cubicBezTo>
                    <a:pt x="579" y="2937"/>
                    <a:pt x="1424" y="2358"/>
                    <a:pt x="2047" y="1914"/>
                  </a:cubicBezTo>
                  <a:cubicBezTo>
                    <a:pt x="2092" y="1869"/>
                    <a:pt x="2180" y="1825"/>
                    <a:pt x="2269" y="1736"/>
                  </a:cubicBezTo>
                  <a:cubicBezTo>
                    <a:pt x="3204" y="1113"/>
                    <a:pt x="3115" y="490"/>
                    <a:pt x="3115" y="446"/>
                  </a:cubicBezTo>
                  <a:cubicBezTo>
                    <a:pt x="3115" y="446"/>
                    <a:pt x="3115" y="401"/>
                    <a:pt x="3115" y="357"/>
                  </a:cubicBezTo>
                  <a:cubicBezTo>
                    <a:pt x="2848" y="268"/>
                    <a:pt x="2625" y="134"/>
                    <a:pt x="2403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14" name="Google Shape;92;p1"/>
            <p:cNvSpPr/>
            <p:nvPr/>
          </p:nvSpPr>
          <p:spPr>
            <a:xfrm>
              <a:off x="7792920" y="4537080"/>
              <a:ext cx="15840" cy="22320"/>
            </a:xfrm>
            <a:custGeom>
              <a:avLst/>
              <a:gdLst/>
              <a:ahLst/>
              <a:rect l="l" t="t" r="r" b="b"/>
              <a:pathLst>
                <a:path w="3959" h="5472">
                  <a:moveTo>
                    <a:pt x="2980" y="1"/>
                  </a:moveTo>
                  <a:cubicBezTo>
                    <a:pt x="2936" y="401"/>
                    <a:pt x="2713" y="1024"/>
                    <a:pt x="1868" y="1646"/>
                  </a:cubicBezTo>
                  <a:cubicBezTo>
                    <a:pt x="1779" y="1691"/>
                    <a:pt x="1690" y="1735"/>
                    <a:pt x="1601" y="1824"/>
                  </a:cubicBezTo>
                  <a:cubicBezTo>
                    <a:pt x="979" y="2225"/>
                    <a:pt x="178" y="2803"/>
                    <a:pt x="89" y="3648"/>
                  </a:cubicBezTo>
                  <a:cubicBezTo>
                    <a:pt x="0" y="4182"/>
                    <a:pt x="222" y="4760"/>
                    <a:pt x="667" y="5472"/>
                  </a:cubicBezTo>
                  <a:cubicBezTo>
                    <a:pt x="667" y="4315"/>
                    <a:pt x="1246" y="3292"/>
                    <a:pt x="2358" y="2492"/>
                  </a:cubicBezTo>
                  <a:cubicBezTo>
                    <a:pt x="3603" y="1691"/>
                    <a:pt x="3870" y="1068"/>
                    <a:pt x="3914" y="801"/>
                  </a:cubicBezTo>
                  <a:cubicBezTo>
                    <a:pt x="3959" y="579"/>
                    <a:pt x="3870" y="445"/>
                    <a:pt x="3870" y="445"/>
                  </a:cubicBezTo>
                  <a:cubicBezTo>
                    <a:pt x="3870" y="401"/>
                    <a:pt x="3825" y="356"/>
                    <a:pt x="3825" y="312"/>
                  </a:cubicBezTo>
                  <a:cubicBezTo>
                    <a:pt x="3559" y="223"/>
                    <a:pt x="3247" y="134"/>
                    <a:pt x="2980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15" name="Google Shape;93;p1"/>
            <p:cNvSpPr/>
            <p:nvPr/>
          </p:nvSpPr>
          <p:spPr>
            <a:xfrm>
              <a:off x="7797960" y="4539960"/>
              <a:ext cx="17640" cy="23760"/>
            </a:xfrm>
            <a:custGeom>
              <a:avLst/>
              <a:gdLst/>
              <a:ahLst/>
              <a:rect l="l" t="t" r="r" b="b"/>
              <a:pathLst>
                <a:path w="4404" h="5828">
                  <a:moveTo>
                    <a:pt x="3425" y="0"/>
                  </a:moveTo>
                  <a:lnTo>
                    <a:pt x="3425" y="0"/>
                  </a:lnTo>
                  <a:cubicBezTo>
                    <a:pt x="3470" y="89"/>
                    <a:pt x="3425" y="178"/>
                    <a:pt x="3425" y="267"/>
                  </a:cubicBezTo>
                  <a:cubicBezTo>
                    <a:pt x="3336" y="1023"/>
                    <a:pt x="2669" y="1735"/>
                    <a:pt x="1557" y="2491"/>
                  </a:cubicBezTo>
                  <a:cubicBezTo>
                    <a:pt x="89" y="3470"/>
                    <a:pt x="0" y="4715"/>
                    <a:pt x="356" y="5827"/>
                  </a:cubicBezTo>
                  <a:cubicBezTo>
                    <a:pt x="534" y="4893"/>
                    <a:pt x="1068" y="3559"/>
                    <a:pt x="2624" y="2758"/>
                  </a:cubicBezTo>
                  <a:cubicBezTo>
                    <a:pt x="3514" y="2224"/>
                    <a:pt x="4092" y="1646"/>
                    <a:pt x="4270" y="1068"/>
                  </a:cubicBezTo>
                  <a:cubicBezTo>
                    <a:pt x="4404" y="668"/>
                    <a:pt x="4315" y="401"/>
                    <a:pt x="4270" y="223"/>
                  </a:cubicBezTo>
                  <a:cubicBezTo>
                    <a:pt x="4003" y="178"/>
                    <a:pt x="3737" y="89"/>
                    <a:pt x="3425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16" name="Google Shape;94;p1"/>
            <p:cNvSpPr/>
            <p:nvPr/>
          </p:nvSpPr>
          <p:spPr>
            <a:xfrm>
              <a:off x="7830360" y="4516920"/>
              <a:ext cx="4680" cy="24480"/>
            </a:xfrm>
            <a:custGeom>
              <a:avLst/>
              <a:gdLst/>
              <a:ahLst/>
              <a:rect l="l" t="t" r="r" b="b"/>
              <a:pathLst>
                <a:path w="1424" h="5961">
                  <a:moveTo>
                    <a:pt x="668" y="0"/>
                  </a:moveTo>
                  <a:cubicBezTo>
                    <a:pt x="401" y="1246"/>
                    <a:pt x="178" y="2224"/>
                    <a:pt x="0" y="2980"/>
                  </a:cubicBezTo>
                  <a:lnTo>
                    <a:pt x="0" y="3025"/>
                  </a:lnTo>
                  <a:cubicBezTo>
                    <a:pt x="0" y="3069"/>
                    <a:pt x="534" y="4181"/>
                    <a:pt x="223" y="5961"/>
                  </a:cubicBezTo>
                  <a:cubicBezTo>
                    <a:pt x="445" y="5605"/>
                    <a:pt x="623" y="5204"/>
                    <a:pt x="801" y="4804"/>
                  </a:cubicBezTo>
                  <a:cubicBezTo>
                    <a:pt x="1424" y="3336"/>
                    <a:pt x="1024" y="1290"/>
                    <a:pt x="668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17" name="Google Shape;95;p1"/>
            <p:cNvSpPr/>
            <p:nvPr/>
          </p:nvSpPr>
          <p:spPr>
            <a:xfrm>
              <a:off x="7817760" y="4497840"/>
              <a:ext cx="27720" cy="60840"/>
            </a:xfrm>
            <a:custGeom>
              <a:avLst/>
              <a:gdLst/>
              <a:ahLst/>
              <a:rect l="l" t="t" r="r" b="b"/>
              <a:pathLst>
                <a:path w="6717" h="14324">
                  <a:moveTo>
                    <a:pt x="5516" y="0"/>
                  </a:moveTo>
                  <a:cubicBezTo>
                    <a:pt x="4804" y="623"/>
                    <a:pt x="4226" y="1379"/>
                    <a:pt x="4226" y="1379"/>
                  </a:cubicBezTo>
                  <a:cubicBezTo>
                    <a:pt x="4137" y="1913"/>
                    <a:pt x="4004" y="2447"/>
                    <a:pt x="3870" y="2981"/>
                  </a:cubicBezTo>
                  <a:cubicBezTo>
                    <a:pt x="4181" y="3737"/>
                    <a:pt x="5338" y="7162"/>
                    <a:pt x="4359" y="9519"/>
                  </a:cubicBezTo>
                  <a:cubicBezTo>
                    <a:pt x="3915" y="10498"/>
                    <a:pt x="3425" y="11388"/>
                    <a:pt x="2447" y="12366"/>
                  </a:cubicBezTo>
                  <a:cubicBezTo>
                    <a:pt x="2402" y="12411"/>
                    <a:pt x="2402" y="12411"/>
                    <a:pt x="2358" y="12455"/>
                  </a:cubicBezTo>
                  <a:cubicBezTo>
                    <a:pt x="1735" y="13033"/>
                    <a:pt x="979" y="13656"/>
                    <a:pt x="0" y="14323"/>
                  </a:cubicBezTo>
                  <a:cubicBezTo>
                    <a:pt x="2313" y="13923"/>
                    <a:pt x="3069" y="13300"/>
                    <a:pt x="3692" y="12633"/>
                  </a:cubicBezTo>
                  <a:cubicBezTo>
                    <a:pt x="6717" y="9386"/>
                    <a:pt x="6050" y="6762"/>
                    <a:pt x="5249" y="3692"/>
                  </a:cubicBezTo>
                  <a:lnTo>
                    <a:pt x="5205" y="3514"/>
                  </a:lnTo>
                  <a:cubicBezTo>
                    <a:pt x="4938" y="2447"/>
                    <a:pt x="5027" y="1602"/>
                    <a:pt x="5560" y="1023"/>
                  </a:cubicBezTo>
                  <a:cubicBezTo>
                    <a:pt x="5783" y="757"/>
                    <a:pt x="6094" y="579"/>
                    <a:pt x="6406" y="490"/>
                  </a:cubicBezTo>
                  <a:lnTo>
                    <a:pt x="5560" y="45"/>
                  </a:lnTo>
                  <a:cubicBezTo>
                    <a:pt x="5560" y="0"/>
                    <a:pt x="5516" y="0"/>
                    <a:pt x="5516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18" name="Google Shape;96;p1"/>
            <p:cNvSpPr/>
            <p:nvPr/>
          </p:nvSpPr>
          <p:spPr>
            <a:xfrm>
              <a:off x="7822440" y="4575600"/>
              <a:ext cx="3960" cy="4680"/>
            </a:xfrm>
            <a:custGeom>
              <a:avLst/>
              <a:gdLst/>
              <a:ahLst/>
              <a:rect l="l" t="t" r="r" b="b"/>
              <a:pathLst>
                <a:path w="1202" h="1380">
                  <a:moveTo>
                    <a:pt x="1202" y="0"/>
                  </a:moveTo>
                  <a:cubicBezTo>
                    <a:pt x="935" y="89"/>
                    <a:pt x="623" y="134"/>
                    <a:pt x="312" y="178"/>
                  </a:cubicBezTo>
                  <a:cubicBezTo>
                    <a:pt x="179" y="178"/>
                    <a:pt x="134" y="223"/>
                    <a:pt x="134" y="223"/>
                  </a:cubicBezTo>
                  <a:cubicBezTo>
                    <a:pt x="1" y="445"/>
                    <a:pt x="134" y="935"/>
                    <a:pt x="268" y="1379"/>
                  </a:cubicBezTo>
                  <a:cubicBezTo>
                    <a:pt x="535" y="1335"/>
                    <a:pt x="757" y="1246"/>
                    <a:pt x="890" y="1068"/>
                  </a:cubicBezTo>
                  <a:cubicBezTo>
                    <a:pt x="1157" y="801"/>
                    <a:pt x="1202" y="356"/>
                    <a:pt x="1202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19" name="Google Shape;97;p1"/>
            <p:cNvSpPr/>
            <p:nvPr/>
          </p:nvSpPr>
          <p:spPr>
            <a:xfrm>
              <a:off x="7813800" y="4560120"/>
              <a:ext cx="16920" cy="19800"/>
            </a:xfrm>
            <a:custGeom>
              <a:avLst/>
              <a:gdLst/>
              <a:ahLst/>
              <a:rect l="l" t="t" r="r" b="b"/>
              <a:pathLst>
                <a:path w="4226" h="4894">
                  <a:moveTo>
                    <a:pt x="3559" y="0"/>
                  </a:moveTo>
                  <a:cubicBezTo>
                    <a:pt x="3203" y="134"/>
                    <a:pt x="2802" y="312"/>
                    <a:pt x="2358" y="401"/>
                  </a:cubicBezTo>
                  <a:cubicBezTo>
                    <a:pt x="2536" y="712"/>
                    <a:pt x="2713" y="1112"/>
                    <a:pt x="2580" y="1602"/>
                  </a:cubicBezTo>
                  <a:cubicBezTo>
                    <a:pt x="2402" y="2269"/>
                    <a:pt x="1601" y="2758"/>
                    <a:pt x="222" y="3025"/>
                  </a:cubicBezTo>
                  <a:cubicBezTo>
                    <a:pt x="89" y="3070"/>
                    <a:pt x="45" y="3203"/>
                    <a:pt x="45" y="3337"/>
                  </a:cubicBezTo>
                  <a:cubicBezTo>
                    <a:pt x="0" y="3559"/>
                    <a:pt x="45" y="3915"/>
                    <a:pt x="267" y="4137"/>
                  </a:cubicBezTo>
                  <a:cubicBezTo>
                    <a:pt x="311" y="4182"/>
                    <a:pt x="356" y="4226"/>
                    <a:pt x="400" y="4226"/>
                  </a:cubicBezTo>
                  <a:cubicBezTo>
                    <a:pt x="400" y="4271"/>
                    <a:pt x="445" y="4271"/>
                    <a:pt x="489" y="4315"/>
                  </a:cubicBezTo>
                  <a:cubicBezTo>
                    <a:pt x="756" y="4538"/>
                    <a:pt x="1157" y="4760"/>
                    <a:pt x="1512" y="4893"/>
                  </a:cubicBezTo>
                  <a:cubicBezTo>
                    <a:pt x="1379" y="4449"/>
                    <a:pt x="1290" y="3870"/>
                    <a:pt x="1512" y="3470"/>
                  </a:cubicBezTo>
                  <a:cubicBezTo>
                    <a:pt x="1601" y="3292"/>
                    <a:pt x="1824" y="3070"/>
                    <a:pt x="2269" y="3025"/>
                  </a:cubicBezTo>
                  <a:cubicBezTo>
                    <a:pt x="2980" y="2981"/>
                    <a:pt x="3470" y="2758"/>
                    <a:pt x="3737" y="2358"/>
                  </a:cubicBezTo>
                  <a:cubicBezTo>
                    <a:pt x="4226" y="1468"/>
                    <a:pt x="3559" y="45"/>
                    <a:pt x="3559" y="45"/>
                  </a:cubicBezTo>
                  <a:cubicBezTo>
                    <a:pt x="3559" y="0"/>
                    <a:pt x="3559" y="0"/>
                    <a:pt x="3559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0" name="Google Shape;98;p1"/>
            <p:cNvSpPr/>
            <p:nvPr/>
          </p:nvSpPr>
          <p:spPr>
            <a:xfrm>
              <a:off x="7805880" y="4562640"/>
              <a:ext cx="16560" cy="28800"/>
            </a:xfrm>
            <a:custGeom>
              <a:avLst/>
              <a:gdLst/>
              <a:ahLst/>
              <a:rect l="l" t="t" r="r" b="b"/>
              <a:pathLst>
                <a:path w="4138" h="6940">
                  <a:moveTo>
                    <a:pt x="3381" y="0"/>
                  </a:moveTo>
                  <a:cubicBezTo>
                    <a:pt x="2892" y="89"/>
                    <a:pt x="2313" y="178"/>
                    <a:pt x="1646" y="267"/>
                  </a:cubicBezTo>
                  <a:lnTo>
                    <a:pt x="1513" y="267"/>
                  </a:lnTo>
                  <a:cubicBezTo>
                    <a:pt x="1424" y="267"/>
                    <a:pt x="312" y="445"/>
                    <a:pt x="134" y="2936"/>
                  </a:cubicBezTo>
                  <a:cubicBezTo>
                    <a:pt x="45" y="3648"/>
                    <a:pt x="0" y="4048"/>
                    <a:pt x="356" y="4448"/>
                  </a:cubicBezTo>
                  <a:cubicBezTo>
                    <a:pt x="623" y="4671"/>
                    <a:pt x="979" y="4893"/>
                    <a:pt x="1602" y="5160"/>
                  </a:cubicBezTo>
                  <a:cubicBezTo>
                    <a:pt x="1958" y="5293"/>
                    <a:pt x="2180" y="5427"/>
                    <a:pt x="2402" y="5605"/>
                  </a:cubicBezTo>
                  <a:cubicBezTo>
                    <a:pt x="2625" y="5827"/>
                    <a:pt x="2758" y="6050"/>
                    <a:pt x="2803" y="6361"/>
                  </a:cubicBezTo>
                  <a:cubicBezTo>
                    <a:pt x="2803" y="6539"/>
                    <a:pt x="2758" y="6761"/>
                    <a:pt x="2669" y="6939"/>
                  </a:cubicBezTo>
                  <a:cubicBezTo>
                    <a:pt x="3514" y="6583"/>
                    <a:pt x="4004" y="6094"/>
                    <a:pt x="4093" y="5738"/>
                  </a:cubicBezTo>
                  <a:cubicBezTo>
                    <a:pt x="4137" y="5560"/>
                    <a:pt x="4093" y="5471"/>
                    <a:pt x="4048" y="5427"/>
                  </a:cubicBezTo>
                  <a:lnTo>
                    <a:pt x="4004" y="5427"/>
                  </a:lnTo>
                  <a:cubicBezTo>
                    <a:pt x="3915" y="5382"/>
                    <a:pt x="3870" y="5338"/>
                    <a:pt x="3826" y="5338"/>
                  </a:cubicBezTo>
                  <a:cubicBezTo>
                    <a:pt x="3648" y="5249"/>
                    <a:pt x="2402" y="4715"/>
                    <a:pt x="1735" y="4181"/>
                  </a:cubicBezTo>
                  <a:cubicBezTo>
                    <a:pt x="1246" y="3781"/>
                    <a:pt x="1023" y="3114"/>
                    <a:pt x="1157" y="2536"/>
                  </a:cubicBezTo>
                  <a:cubicBezTo>
                    <a:pt x="1246" y="2135"/>
                    <a:pt x="1513" y="1824"/>
                    <a:pt x="1869" y="1735"/>
                  </a:cubicBezTo>
                  <a:cubicBezTo>
                    <a:pt x="1869" y="1690"/>
                    <a:pt x="1913" y="1690"/>
                    <a:pt x="1913" y="1690"/>
                  </a:cubicBezTo>
                  <a:cubicBezTo>
                    <a:pt x="3336" y="1424"/>
                    <a:pt x="3648" y="979"/>
                    <a:pt x="3692" y="756"/>
                  </a:cubicBezTo>
                  <a:cubicBezTo>
                    <a:pt x="3826" y="401"/>
                    <a:pt x="3425" y="0"/>
                    <a:pt x="3425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1" name="Google Shape;99;p1"/>
            <p:cNvSpPr/>
            <p:nvPr/>
          </p:nvSpPr>
          <p:spPr>
            <a:xfrm>
              <a:off x="7795440" y="4536720"/>
              <a:ext cx="31680" cy="56880"/>
            </a:xfrm>
            <a:custGeom>
              <a:avLst/>
              <a:gdLst/>
              <a:ahLst/>
              <a:rect l="l" t="t" r="r" b="b"/>
              <a:pathLst>
                <a:path w="7652" h="13390">
                  <a:moveTo>
                    <a:pt x="7607" y="0"/>
                  </a:moveTo>
                  <a:lnTo>
                    <a:pt x="7607" y="0"/>
                  </a:lnTo>
                  <a:cubicBezTo>
                    <a:pt x="7251" y="1201"/>
                    <a:pt x="7118" y="1290"/>
                    <a:pt x="7029" y="1379"/>
                  </a:cubicBezTo>
                  <a:cubicBezTo>
                    <a:pt x="6940" y="1379"/>
                    <a:pt x="6895" y="1424"/>
                    <a:pt x="6851" y="1424"/>
                  </a:cubicBezTo>
                  <a:lnTo>
                    <a:pt x="6762" y="1424"/>
                  </a:lnTo>
                  <a:cubicBezTo>
                    <a:pt x="6718" y="1379"/>
                    <a:pt x="6273" y="1335"/>
                    <a:pt x="5605" y="1201"/>
                  </a:cubicBezTo>
                  <a:lnTo>
                    <a:pt x="5605" y="1201"/>
                  </a:lnTo>
                  <a:cubicBezTo>
                    <a:pt x="5650" y="1424"/>
                    <a:pt x="5650" y="1690"/>
                    <a:pt x="5561" y="2002"/>
                  </a:cubicBezTo>
                  <a:cubicBezTo>
                    <a:pt x="5294" y="2802"/>
                    <a:pt x="4627" y="3514"/>
                    <a:pt x="3515" y="4137"/>
                  </a:cubicBezTo>
                  <a:cubicBezTo>
                    <a:pt x="1825" y="5071"/>
                    <a:pt x="1602" y="6717"/>
                    <a:pt x="1513" y="7429"/>
                  </a:cubicBezTo>
                  <a:cubicBezTo>
                    <a:pt x="1469" y="7651"/>
                    <a:pt x="1469" y="7829"/>
                    <a:pt x="1335" y="7962"/>
                  </a:cubicBezTo>
                  <a:cubicBezTo>
                    <a:pt x="1335" y="8007"/>
                    <a:pt x="1335" y="8007"/>
                    <a:pt x="1291" y="8051"/>
                  </a:cubicBezTo>
                  <a:cubicBezTo>
                    <a:pt x="935" y="8496"/>
                    <a:pt x="1" y="9875"/>
                    <a:pt x="223" y="10720"/>
                  </a:cubicBezTo>
                  <a:cubicBezTo>
                    <a:pt x="268" y="10854"/>
                    <a:pt x="357" y="10987"/>
                    <a:pt x="490" y="11121"/>
                  </a:cubicBezTo>
                  <a:cubicBezTo>
                    <a:pt x="624" y="11210"/>
                    <a:pt x="801" y="11298"/>
                    <a:pt x="1024" y="11343"/>
                  </a:cubicBezTo>
                  <a:cubicBezTo>
                    <a:pt x="1869" y="11610"/>
                    <a:pt x="2536" y="11966"/>
                    <a:pt x="2937" y="12411"/>
                  </a:cubicBezTo>
                  <a:cubicBezTo>
                    <a:pt x="3159" y="12588"/>
                    <a:pt x="3292" y="12811"/>
                    <a:pt x="3381" y="13033"/>
                  </a:cubicBezTo>
                  <a:cubicBezTo>
                    <a:pt x="3426" y="13167"/>
                    <a:pt x="3470" y="13300"/>
                    <a:pt x="3515" y="13389"/>
                  </a:cubicBezTo>
                  <a:cubicBezTo>
                    <a:pt x="3515" y="13389"/>
                    <a:pt x="3559" y="13389"/>
                    <a:pt x="3559" y="13345"/>
                  </a:cubicBezTo>
                  <a:cubicBezTo>
                    <a:pt x="3915" y="13167"/>
                    <a:pt x="4449" y="12722"/>
                    <a:pt x="4404" y="12411"/>
                  </a:cubicBezTo>
                  <a:cubicBezTo>
                    <a:pt x="4404" y="12322"/>
                    <a:pt x="4360" y="12233"/>
                    <a:pt x="4316" y="12188"/>
                  </a:cubicBezTo>
                  <a:cubicBezTo>
                    <a:pt x="4182" y="12055"/>
                    <a:pt x="4004" y="11921"/>
                    <a:pt x="3693" y="11832"/>
                  </a:cubicBezTo>
                  <a:cubicBezTo>
                    <a:pt x="2981" y="11521"/>
                    <a:pt x="2536" y="11254"/>
                    <a:pt x="2225" y="10943"/>
                  </a:cubicBezTo>
                  <a:cubicBezTo>
                    <a:pt x="1647" y="10364"/>
                    <a:pt x="1691" y="9742"/>
                    <a:pt x="1780" y="8852"/>
                  </a:cubicBezTo>
                  <a:cubicBezTo>
                    <a:pt x="1958" y="6628"/>
                    <a:pt x="2892" y="5916"/>
                    <a:pt x="3426" y="5649"/>
                  </a:cubicBezTo>
                  <a:cubicBezTo>
                    <a:pt x="3426" y="5605"/>
                    <a:pt x="3470" y="5560"/>
                    <a:pt x="3515" y="5560"/>
                  </a:cubicBezTo>
                  <a:cubicBezTo>
                    <a:pt x="5116" y="4582"/>
                    <a:pt x="6184" y="3737"/>
                    <a:pt x="6984" y="2980"/>
                  </a:cubicBezTo>
                  <a:cubicBezTo>
                    <a:pt x="7563" y="1735"/>
                    <a:pt x="7652" y="712"/>
                    <a:pt x="7607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2" name="Google Shape;100;p1"/>
            <p:cNvSpPr/>
            <p:nvPr/>
          </p:nvSpPr>
          <p:spPr>
            <a:xfrm>
              <a:off x="7786440" y="4563720"/>
              <a:ext cx="18000" cy="27360"/>
            </a:xfrm>
            <a:custGeom>
              <a:avLst/>
              <a:gdLst/>
              <a:ahLst/>
              <a:rect l="l" t="t" r="r" b="b"/>
              <a:pathLst>
                <a:path w="4494" h="6624">
                  <a:moveTo>
                    <a:pt x="1735" y="0"/>
                  </a:moveTo>
                  <a:cubicBezTo>
                    <a:pt x="1691" y="178"/>
                    <a:pt x="1646" y="356"/>
                    <a:pt x="1602" y="534"/>
                  </a:cubicBezTo>
                  <a:cubicBezTo>
                    <a:pt x="1246" y="1512"/>
                    <a:pt x="846" y="1779"/>
                    <a:pt x="357" y="2091"/>
                  </a:cubicBezTo>
                  <a:lnTo>
                    <a:pt x="312" y="2135"/>
                  </a:lnTo>
                  <a:cubicBezTo>
                    <a:pt x="179" y="2180"/>
                    <a:pt x="90" y="2224"/>
                    <a:pt x="1" y="2313"/>
                  </a:cubicBezTo>
                  <a:cubicBezTo>
                    <a:pt x="90" y="2358"/>
                    <a:pt x="134" y="2402"/>
                    <a:pt x="223" y="2447"/>
                  </a:cubicBezTo>
                  <a:cubicBezTo>
                    <a:pt x="579" y="2758"/>
                    <a:pt x="890" y="3292"/>
                    <a:pt x="935" y="4137"/>
                  </a:cubicBezTo>
                  <a:lnTo>
                    <a:pt x="935" y="4181"/>
                  </a:lnTo>
                  <a:cubicBezTo>
                    <a:pt x="890" y="4493"/>
                    <a:pt x="801" y="4849"/>
                    <a:pt x="668" y="5115"/>
                  </a:cubicBezTo>
                  <a:cubicBezTo>
                    <a:pt x="757" y="5249"/>
                    <a:pt x="890" y="5382"/>
                    <a:pt x="1024" y="5516"/>
                  </a:cubicBezTo>
                  <a:cubicBezTo>
                    <a:pt x="1973" y="6431"/>
                    <a:pt x="3078" y="6623"/>
                    <a:pt x="3865" y="6623"/>
                  </a:cubicBezTo>
                  <a:cubicBezTo>
                    <a:pt x="4110" y="6623"/>
                    <a:pt x="4324" y="6604"/>
                    <a:pt x="4493" y="6583"/>
                  </a:cubicBezTo>
                  <a:cubicBezTo>
                    <a:pt x="4137" y="6272"/>
                    <a:pt x="3604" y="6005"/>
                    <a:pt x="2936" y="5783"/>
                  </a:cubicBezTo>
                  <a:cubicBezTo>
                    <a:pt x="2581" y="5694"/>
                    <a:pt x="2314" y="5516"/>
                    <a:pt x="2136" y="5338"/>
                  </a:cubicBezTo>
                  <a:cubicBezTo>
                    <a:pt x="1913" y="5160"/>
                    <a:pt x="1780" y="4938"/>
                    <a:pt x="1691" y="4626"/>
                  </a:cubicBezTo>
                  <a:cubicBezTo>
                    <a:pt x="1335" y="3470"/>
                    <a:pt x="2403" y="1957"/>
                    <a:pt x="2759" y="1468"/>
                  </a:cubicBezTo>
                  <a:cubicBezTo>
                    <a:pt x="2670" y="1290"/>
                    <a:pt x="2581" y="1112"/>
                    <a:pt x="2536" y="934"/>
                  </a:cubicBezTo>
                  <a:cubicBezTo>
                    <a:pt x="2492" y="934"/>
                    <a:pt x="2492" y="934"/>
                    <a:pt x="2492" y="890"/>
                  </a:cubicBezTo>
                  <a:lnTo>
                    <a:pt x="2447" y="890"/>
                  </a:lnTo>
                  <a:cubicBezTo>
                    <a:pt x="2180" y="578"/>
                    <a:pt x="1958" y="267"/>
                    <a:pt x="1735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3" name="Google Shape;101;p1"/>
            <p:cNvSpPr/>
            <p:nvPr/>
          </p:nvSpPr>
          <p:spPr>
            <a:xfrm>
              <a:off x="7793280" y="4593600"/>
              <a:ext cx="13320" cy="5040"/>
            </a:xfrm>
            <a:custGeom>
              <a:avLst/>
              <a:gdLst/>
              <a:ahLst/>
              <a:rect l="l" t="t" r="r" b="b"/>
              <a:pathLst>
                <a:path w="3382" h="1515">
                  <a:moveTo>
                    <a:pt x="0" y="0"/>
                  </a:moveTo>
                  <a:lnTo>
                    <a:pt x="0" y="0"/>
                  </a:lnTo>
                  <a:cubicBezTo>
                    <a:pt x="45" y="45"/>
                    <a:pt x="45" y="89"/>
                    <a:pt x="45" y="178"/>
                  </a:cubicBezTo>
                  <a:cubicBezTo>
                    <a:pt x="45" y="356"/>
                    <a:pt x="45" y="490"/>
                    <a:pt x="45" y="667"/>
                  </a:cubicBezTo>
                  <a:cubicBezTo>
                    <a:pt x="45" y="667"/>
                    <a:pt x="89" y="667"/>
                    <a:pt x="89" y="712"/>
                  </a:cubicBezTo>
                  <a:cubicBezTo>
                    <a:pt x="134" y="712"/>
                    <a:pt x="178" y="756"/>
                    <a:pt x="223" y="845"/>
                  </a:cubicBezTo>
                  <a:cubicBezTo>
                    <a:pt x="223" y="845"/>
                    <a:pt x="312" y="979"/>
                    <a:pt x="490" y="1157"/>
                  </a:cubicBezTo>
                  <a:cubicBezTo>
                    <a:pt x="668" y="1290"/>
                    <a:pt x="935" y="1468"/>
                    <a:pt x="1379" y="1468"/>
                  </a:cubicBezTo>
                  <a:cubicBezTo>
                    <a:pt x="1613" y="1496"/>
                    <a:pt x="1826" y="1515"/>
                    <a:pt x="2025" y="1515"/>
                  </a:cubicBezTo>
                  <a:cubicBezTo>
                    <a:pt x="2470" y="1515"/>
                    <a:pt x="2848" y="1420"/>
                    <a:pt x="3248" y="1112"/>
                  </a:cubicBezTo>
                  <a:cubicBezTo>
                    <a:pt x="3248" y="1068"/>
                    <a:pt x="3248" y="1023"/>
                    <a:pt x="3248" y="979"/>
                  </a:cubicBezTo>
                  <a:cubicBezTo>
                    <a:pt x="3292" y="979"/>
                    <a:pt x="3381" y="712"/>
                    <a:pt x="3292" y="356"/>
                  </a:cubicBezTo>
                  <a:lnTo>
                    <a:pt x="3292" y="356"/>
                  </a:lnTo>
                  <a:cubicBezTo>
                    <a:pt x="3070" y="401"/>
                    <a:pt x="2714" y="490"/>
                    <a:pt x="2225" y="490"/>
                  </a:cubicBezTo>
                  <a:cubicBezTo>
                    <a:pt x="1602" y="490"/>
                    <a:pt x="801" y="356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4" name="Google Shape;102;p1"/>
            <p:cNvSpPr/>
            <p:nvPr/>
          </p:nvSpPr>
          <p:spPr>
            <a:xfrm>
              <a:off x="7789320" y="4599720"/>
              <a:ext cx="5400" cy="9360"/>
            </a:xfrm>
            <a:custGeom>
              <a:avLst/>
              <a:gdLst/>
              <a:ahLst/>
              <a:rect l="l" t="t" r="r" b="b"/>
              <a:pathLst>
                <a:path w="1602" h="2509">
                  <a:moveTo>
                    <a:pt x="668" y="1"/>
                  </a:moveTo>
                  <a:cubicBezTo>
                    <a:pt x="668" y="1"/>
                    <a:pt x="668" y="1"/>
                    <a:pt x="668" y="45"/>
                  </a:cubicBezTo>
                  <a:cubicBezTo>
                    <a:pt x="490" y="223"/>
                    <a:pt x="267" y="357"/>
                    <a:pt x="0" y="445"/>
                  </a:cubicBezTo>
                  <a:cubicBezTo>
                    <a:pt x="223" y="757"/>
                    <a:pt x="401" y="1157"/>
                    <a:pt x="312" y="1735"/>
                  </a:cubicBezTo>
                  <a:cubicBezTo>
                    <a:pt x="267" y="2002"/>
                    <a:pt x="178" y="2269"/>
                    <a:pt x="0" y="2492"/>
                  </a:cubicBezTo>
                  <a:cubicBezTo>
                    <a:pt x="56" y="2503"/>
                    <a:pt x="112" y="2508"/>
                    <a:pt x="168" y="2508"/>
                  </a:cubicBezTo>
                  <a:cubicBezTo>
                    <a:pt x="337" y="2508"/>
                    <a:pt x="512" y="2458"/>
                    <a:pt x="712" y="2358"/>
                  </a:cubicBezTo>
                  <a:cubicBezTo>
                    <a:pt x="1201" y="2180"/>
                    <a:pt x="1513" y="1558"/>
                    <a:pt x="1602" y="668"/>
                  </a:cubicBezTo>
                  <a:cubicBezTo>
                    <a:pt x="1246" y="534"/>
                    <a:pt x="1023" y="357"/>
                    <a:pt x="846" y="179"/>
                  </a:cubicBezTo>
                  <a:cubicBezTo>
                    <a:pt x="757" y="90"/>
                    <a:pt x="712" y="45"/>
                    <a:pt x="668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5" name="Google Shape;103;p1"/>
            <p:cNvSpPr/>
            <p:nvPr/>
          </p:nvSpPr>
          <p:spPr>
            <a:xfrm>
              <a:off x="7811280" y="4594680"/>
              <a:ext cx="20160" cy="14040"/>
            </a:xfrm>
            <a:custGeom>
              <a:avLst/>
              <a:gdLst/>
              <a:ahLst/>
              <a:rect l="l" t="t" r="r" b="b"/>
              <a:pathLst>
                <a:path w="4939" h="3563">
                  <a:moveTo>
                    <a:pt x="2225" y="1"/>
                  </a:moveTo>
                  <a:cubicBezTo>
                    <a:pt x="1780" y="268"/>
                    <a:pt x="1202" y="490"/>
                    <a:pt x="490" y="623"/>
                  </a:cubicBezTo>
                  <a:lnTo>
                    <a:pt x="357" y="712"/>
                  </a:lnTo>
                  <a:cubicBezTo>
                    <a:pt x="223" y="1024"/>
                    <a:pt x="1" y="1691"/>
                    <a:pt x="268" y="2358"/>
                  </a:cubicBezTo>
                  <a:cubicBezTo>
                    <a:pt x="357" y="2536"/>
                    <a:pt x="446" y="2714"/>
                    <a:pt x="624" y="2847"/>
                  </a:cubicBezTo>
                  <a:cubicBezTo>
                    <a:pt x="846" y="3114"/>
                    <a:pt x="1246" y="3292"/>
                    <a:pt x="1691" y="3470"/>
                  </a:cubicBezTo>
                  <a:cubicBezTo>
                    <a:pt x="1885" y="3509"/>
                    <a:pt x="2154" y="3563"/>
                    <a:pt x="2460" y="3563"/>
                  </a:cubicBezTo>
                  <a:cubicBezTo>
                    <a:pt x="3207" y="3563"/>
                    <a:pt x="4174" y="3242"/>
                    <a:pt x="4805" y="1602"/>
                  </a:cubicBezTo>
                  <a:lnTo>
                    <a:pt x="4938" y="1202"/>
                  </a:lnTo>
                  <a:cubicBezTo>
                    <a:pt x="3960" y="757"/>
                    <a:pt x="3026" y="356"/>
                    <a:pt x="2225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6" name="Google Shape;104;p1"/>
            <p:cNvSpPr/>
            <p:nvPr/>
          </p:nvSpPr>
          <p:spPr>
            <a:xfrm>
              <a:off x="7786440" y="4612320"/>
              <a:ext cx="13680" cy="11520"/>
            </a:xfrm>
            <a:custGeom>
              <a:avLst/>
              <a:gdLst/>
              <a:ahLst/>
              <a:rect l="l" t="t" r="r" b="b"/>
              <a:pathLst>
                <a:path w="3515" h="2982">
                  <a:moveTo>
                    <a:pt x="1957" y="1"/>
                  </a:moveTo>
                  <a:cubicBezTo>
                    <a:pt x="1868" y="45"/>
                    <a:pt x="1735" y="134"/>
                    <a:pt x="1646" y="134"/>
                  </a:cubicBezTo>
                  <a:cubicBezTo>
                    <a:pt x="1335" y="312"/>
                    <a:pt x="979" y="357"/>
                    <a:pt x="712" y="357"/>
                  </a:cubicBezTo>
                  <a:cubicBezTo>
                    <a:pt x="400" y="357"/>
                    <a:pt x="134" y="268"/>
                    <a:pt x="0" y="223"/>
                  </a:cubicBezTo>
                  <a:lnTo>
                    <a:pt x="0" y="223"/>
                  </a:lnTo>
                  <a:cubicBezTo>
                    <a:pt x="178" y="490"/>
                    <a:pt x="312" y="846"/>
                    <a:pt x="312" y="1291"/>
                  </a:cubicBezTo>
                  <a:cubicBezTo>
                    <a:pt x="312" y="1780"/>
                    <a:pt x="312" y="2225"/>
                    <a:pt x="45" y="2581"/>
                  </a:cubicBezTo>
                  <a:cubicBezTo>
                    <a:pt x="89" y="2625"/>
                    <a:pt x="89" y="2670"/>
                    <a:pt x="134" y="2670"/>
                  </a:cubicBezTo>
                  <a:cubicBezTo>
                    <a:pt x="178" y="2714"/>
                    <a:pt x="178" y="2714"/>
                    <a:pt x="223" y="2759"/>
                  </a:cubicBezTo>
                  <a:cubicBezTo>
                    <a:pt x="356" y="2803"/>
                    <a:pt x="445" y="2848"/>
                    <a:pt x="578" y="2937"/>
                  </a:cubicBezTo>
                  <a:cubicBezTo>
                    <a:pt x="667" y="2981"/>
                    <a:pt x="801" y="2981"/>
                    <a:pt x="890" y="2981"/>
                  </a:cubicBezTo>
                  <a:cubicBezTo>
                    <a:pt x="801" y="2581"/>
                    <a:pt x="801" y="2225"/>
                    <a:pt x="801" y="1958"/>
                  </a:cubicBezTo>
                  <a:cubicBezTo>
                    <a:pt x="845" y="1825"/>
                    <a:pt x="934" y="1691"/>
                    <a:pt x="1068" y="1691"/>
                  </a:cubicBezTo>
                  <a:cubicBezTo>
                    <a:pt x="1103" y="1679"/>
                    <a:pt x="1139" y="1674"/>
                    <a:pt x="1174" y="1674"/>
                  </a:cubicBezTo>
                  <a:cubicBezTo>
                    <a:pt x="1269" y="1674"/>
                    <a:pt x="1358" y="1715"/>
                    <a:pt x="1424" y="1780"/>
                  </a:cubicBezTo>
                  <a:lnTo>
                    <a:pt x="1468" y="1780"/>
                  </a:lnTo>
                  <a:cubicBezTo>
                    <a:pt x="1735" y="2136"/>
                    <a:pt x="1957" y="2403"/>
                    <a:pt x="2180" y="2581"/>
                  </a:cubicBezTo>
                  <a:cubicBezTo>
                    <a:pt x="2269" y="2625"/>
                    <a:pt x="2313" y="2714"/>
                    <a:pt x="2402" y="2759"/>
                  </a:cubicBezTo>
                  <a:cubicBezTo>
                    <a:pt x="3069" y="2581"/>
                    <a:pt x="3381" y="2092"/>
                    <a:pt x="3514" y="1780"/>
                  </a:cubicBezTo>
                  <a:cubicBezTo>
                    <a:pt x="3114" y="1558"/>
                    <a:pt x="2802" y="1335"/>
                    <a:pt x="2580" y="1113"/>
                  </a:cubicBezTo>
                  <a:cubicBezTo>
                    <a:pt x="2224" y="757"/>
                    <a:pt x="2046" y="357"/>
                    <a:pt x="1957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7" name="Google Shape;105;p1"/>
            <p:cNvSpPr/>
            <p:nvPr/>
          </p:nvSpPr>
          <p:spPr>
            <a:xfrm>
              <a:off x="7797240" y="4601520"/>
              <a:ext cx="16920" cy="15120"/>
            </a:xfrm>
            <a:custGeom>
              <a:avLst/>
              <a:gdLst/>
              <a:ahLst/>
              <a:rect l="l" t="t" r="r" b="b"/>
              <a:pathLst>
                <a:path w="4226" h="3812">
                  <a:moveTo>
                    <a:pt x="2625" y="1"/>
                  </a:moveTo>
                  <a:cubicBezTo>
                    <a:pt x="2118" y="339"/>
                    <a:pt x="1585" y="420"/>
                    <a:pt x="1027" y="420"/>
                  </a:cubicBezTo>
                  <a:cubicBezTo>
                    <a:pt x="850" y="420"/>
                    <a:pt x="671" y="412"/>
                    <a:pt x="489" y="401"/>
                  </a:cubicBezTo>
                  <a:cubicBezTo>
                    <a:pt x="445" y="935"/>
                    <a:pt x="311" y="1335"/>
                    <a:pt x="134" y="1647"/>
                  </a:cubicBezTo>
                  <a:cubicBezTo>
                    <a:pt x="178" y="1691"/>
                    <a:pt x="178" y="1736"/>
                    <a:pt x="134" y="1780"/>
                  </a:cubicBezTo>
                  <a:cubicBezTo>
                    <a:pt x="134" y="1825"/>
                    <a:pt x="0" y="2536"/>
                    <a:pt x="623" y="3159"/>
                  </a:cubicBezTo>
                  <a:cubicBezTo>
                    <a:pt x="845" y="3337"/>
                    <a:pt x="1157" y="3560"/>
                    <a:pt x="1601" y="3693"/>
                  </a:cubicBezTo>
                  <a:cubicBezTo>
                    <a:pt x="1809" y="3767"/>
                    <a:pt x="2071" y="3812"/>
                    <a:pt x="2344" y="3812"/>
                  </a:cubicBezTo>
                  <a:cubicBezTo>
                    <a:pt x="2891" y="3812"/>
                    <a:pt x="3485" y="3634"/>
                    <a:pt x="3781" y="3159"/>
                  </a:cubicBezTo>
                  <a:cubicBezTo>
                    <a:pt x="4003" y="2759"/>
                    <a:pt x="4137" y="2492"/>
                    <a:pt x="4226" y="2359"/>
                  </a:cubicBezTo>
                  <a:cubicBezTo>
                    <a:pt x="3870" y="2181"/>
                    <a:pt x="3559" y="2003"/>
                    <a:pt x="3336" y="1780"/>
                  </a:cubicBezTo>
                  <a:cubicBezTo>
                    <a:pt x="3114" y="1558"/>
                    <a:pt x="2936" y="1291"/>
                    <a:pt x="2802" y="1024"/>
                  </a:cubicBezTo>
                  <a:cubicBezTo>
                    <a:pt x="2669" y="668"/>
                    <a:pt x="2625" y="312"/>
                    <a:pt x="2625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8" name="Google Shape;106;p1"/>
            <p:cNvSpPr/>
            <p:nvPr/>
          </p:nvSpPr>
          <p:spPr>
            <a:xfrm>
              <a:off x="7801560" y="4619520"/>
              <a:ext cx="15120" cy="19800"/>
            </a:xfrm>
            <a:custGeom>
              <a:avLst/>
              <a:gdLst/>
              <a:ahLst/>
              <a:rect l="l" t="t" r="r" b="b"/>
              <a:pathLst>
                <a:path w="3782" h="4850">
                  <a:moveTo>
                    <a:pt x="2847" y="1"/>
                  </a:moveTo>
                  <a:cubicBezTo>
                    <a:pt x="2402" y="268"/>
                    <a:pt x="1868" y="401"/>
                    <a:pt x="1379" y="401"/>
                  </a:cubicBezTo>
                  <a:cubicBezTo>
                    <a:pt x="1157" y="401"/>
                    <a:pt x="979" y="401"/>
                    <a:pt x="801" y="357"/>
                  </a:cubicBezTo>
                  <a:cubicBezTo>
                    <a:pt x="667" y="668"/>
                    <a:pt x="401" y="1068"/>
                    <a:pt x="0" y="1424"/>
                  </a:cubicBezTo>
                  <a:lnTo>
                    <a:pt x="356" y="1424"/>
                  </a:lnTo>
                  <a:cubicBezTo>
                    <a:pt x="934" y="1513"/>
                    <a:pt x="1335" y="1736"/>
                    <a:pt x="1602" y="2047"/>
                  </a:cubicBezTo>
                  <a:cubicBezTo>
                    <a:pt x="2135" y="2581"/>
                    <a:pt x="2269" y="3470"/>
                    <a:pt x="2313" y="4182"/>
                  </a:cubicBezTo>
                  <a:cubicBezTo>
                    <a:pt x="2358" y="4493"/>
                    <a:pt x="2447" y="4671"/>
                    <a:pt x="2536" y="4760"/>
                  </a:cubicBezTo>
                  <a:cubicBezTo>
                    <a:pt x="2580" y="4805"/>
                    <a:pt x="2580" y="4849"/>
                    <a:pt x="2625" y="4849"/>
                  </a:cubicBezTo>
                  <a:cubicBezTo>
                    <a:pt x="2714" y="3782"/>
                    <a:pt x="3114" y="2848"/>
                    <a:pt x="3781" y="2136"/>
                  </a:cubicBezTo>
                  <a:cubicBezTo>
                    <a:pt x="3737" y="2091"/>
                    <a:pt x="3692" y="2047"/>
                    <a:pt x="3648" y="2002"/>
                  </a:cubicBezTo>
                  <a:cubicBezTo>
                    <a:pt x="3025" y="1424"/>
                    <a:pt x="2847" y="624"/>
                    <a:pt x="2847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9" name="Google Shape;107;p1"/>
            <p:cNvSpPr/>
            <p:nvPr/>
          </p:nvSpPr>
          <p:spPr>
            <a:xfrm>
              <a:off x="7824960" y="4634640"/>
              <a:ext cx="11160" cy="10800"/>
            </a:xfrm>
            <a:custGeom>
              <a:avLst/>
              <a:gdLst/>
              <a:ahLst/>
              <a:rect l="l" t="t" r="r" b="b"/>
              <a:pathLst>
                <a:path w="2936" h="2848">
                  <a:moveTo>
                    <a:pt x="1646" y="1"/>
                  </a:moveTo>
                  <a:cubicBezTo>
                    <a:pt x="1334" y="1"/>
                    <a:pt x="979" y="134"/>
                    <a:pt x="623" y="357"/>
                  </a:cubicBezTo>
                  <a:cubicBezTo>
                    <a:pt x="44" y="757"/>
                    <a:pt x="0" y="1291"/>
                    <a:pt x="89" y="1647"/>
                  </a:cubicBezTo>
                  <a:cubicBezTo>
                    <a:pt x="133" y="2002"/>
                    <a:pt x="400" y="2358"/>
                    <a:pt x="712" y="2581"/>
                  </a:cubicBezTo>
                  <a:cubicBezTo>
                    <a:pt x="890" y="2714"/>
                    <a:pt x="1068" y="2803"/>
                    <a:pt x="1245" y="2848"/>
                  </a:cubicBezTo>
                  <a:lnTo>
                    <a:pt x="1334" y="2848"/>
                  </a:lnTo>
                  <a:cubicBezTo>
                    <a:pt x="2046" y="2403"/>
                    <a:pt x="2936" y="1647"/>
                    <a:pt x="2891" y="1157"/>
                  </a:cubicBezTo>
                  <a:cubicBezTo>
                    <a:pt x="2847" y="846"/>
                    <a:pt x="2713" y="535"/>
                    <a:pt x="2446" y="312"/>
                  </a:cubicBezTo>
                  <a:cubicBezTo>
                    <a:pt x="2358" y="268"/>
                    <a:pt x="2269" y="179"/>
                    <a:pt x="2180" y="134"/>
                  </a:cubicBezTo>
                  <a:cubicBezTo>
                    <a:pt x="2046" y="45"/>
                    <a:pt x="1868" y="1"/>
                    <a:pt x="1646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30" name="Google Shape;108;p1"/>
            <p:cNvSpPr/>
            <p:nvPr/>
          </p:nvSpPr>
          <p:spPr>
            <a:xfrm>
              <a:off x="7815600" y="4610520"/>
              <a:ext cx="17280" cy="14760"/>
            </a:xfrm>
            <a:custGeom>
              <a:avLst/>
              <a:gdLst/>
              <a:ahLst/>
              <a:rect l="l" t="t" r="r" b="b"/>
              <a:pathLst>
                <a:path w="4272" h="3693">
                  <a:moveTo>
                    <a:pt x="3159" y="1"/>
                  </a:moveTo>
                  <a:cubicBezTo>
                    <a:pt x="2581" y="445"/>
                    <a:pt x="1958" y="579"/>
                    <a:pt x="1469" y="579"/>
                  </a:cubicBezTo>
                  <a:cubicBezTo>
                    <a:pt x="1157" y="579"/>
                    <a:pt x="891" y="534"/>
                    <a:pt x="668" y="490"/>
                  </a:cubicBezTo>
                  <a:cubicBezTo>
                    <a:pt x="624" y="623"/>
                    <a:pt x="535" y="801"/>
                    <a:pt x="357" y="1113"/>
                  </a:cubicBezTo>
                  <a:cubicBezTo>
                    <a:pt x="357" y="1113"/>
                    <a:pt x="357" y="1157"/>
                    <a:pt x="357" y="1157"/>
                  </a:cubicBezTo>
                  <a:cubicBezTo>
                    <a:pt x="312" y="1246"/>
                    <a:pt x="1" y="2670"/>
                    <a:pt x="846" y="3515"/>
                  </a:cubicBezTo>
                  <a:cubicBezTo>
                    <a:pt x="891" y="3559"/>
                    <a:pt x="979" y="3648"/>
                    <a:pt x="1024" y="3693"/>
                  </a:cubicBezTo>
                  <a:cubicBezTo>
                    <a:pt x="1602" y="3292"/>
                    <a:pt x="2225" y="3025"/>
                    <a:pt x="2981" y="2936"/>
                  </a:cubicBezTo>
                  <a:cubicBezTo>
                    <a:pt x="3381" y="2892"/>
                    <a:pt x="3737" y="2847"/>
                    <a:pt x="4093" y="2847"/>
                  </a:cubicBezTo>
                  <a:lnTo>
                    <a:pt x="4271" y="2403"/>
                  </a:lnTo>
                  <a:cubicBezTo>
                    <a:pt x="4227" y="2403"/>
                    <a:pt x="4227" y="2358"/>
                    <a:pt x="4227" y="2358"/>
                  </a:cubicBezTo>
                  <a:cubicBezTo>
                    <a:pt x="4182" y="2358"/>
                    <a:pt x="4138" y="2314"/>
                    <a:pt x="4093" y="2269"/>
                  </a:cubicBezTo>
                  <a:cubicBezTo>
                    <a:pt x="3426" y="1646"/>
                    <a:pt x="3204" y="757"/>
                    <a:pt x="3159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31" name="Google Shape;109;p1"/>
            <p:cNvSpPr/>
            <p:nvPr/>
          </p:nvSpPr>
          <p:spPr>
            <a:xfrm>
              <a:off x="7831440" y="4601160"/>
              <a:ext cx="20880" cy="18000"/>
            </a:xfrm>
            <a:custGeom>
              <a:avLst/>
              <a:gdLst/>
              <a:ahLst/>
              <a:rect l="l" t="t" r="r" b="b"/>
              <a:pathLst>
                <a:path w="5161" h="4466">
                  <a:moveTo>
                    <a:pt x="979" y="0"/>
                  </a:moveTo>
                  <a:lnTo>
                    <a:pt x="846" y="311"/>
                  </a:lnTo>
                  <a:cubicBezTo>
                    <a:pt x="713" y="667"/>
                    <a:pt x="579" y="979"/>
                    <a:pt x="401" y="1246"/>
                  </a:cubicBezTo>
                  <a:cubicBezTo>
                    <a:pt x="401" y="1246"/>
                    <a:pt x="401" y="1290"/>
                    <a:pt x="401" y="1290"/>
                  </a:cubicBezTo>
                  <a:cubicBezTo>
                    <a:pt x="357" y="1379"/>
                    <a:pt x="1" y="2980"/>
                    <a:pt x="935" y="3870"/>
                  </a:cubicBezTo>
                  <a:cubicBezTo>
                    <a:pt x="1113" y="4048"/>
                    <a:pt x="1335" y="4181"/>
                    <a:pt x="1602" y="4270"/>
                  </a:cubicBezTo>
                  <a:cubicBezTo>
                    <a:pt x="1987" y="4399"/>
                    <a:pt x="2352" y="4465"/>
                    <a:pt x="2690" y="4465"/>
                  </a:cubicBezTo>
                  <a:cubicBezTo>
                    <a:pt x="3056" y="4465"/>
                    <a:pt x="3393" y="4387"/>
                    <a:pt x="3693" y="4226"/>
                  </a:cubicBezTo>
                  <a:cubicBezTo>
                    <a:pt x="4316" y="3914"/>
                    <a:pt x="4805" y="3203"/>
                    <a:pt x="5072" y="2269"/>
                  </a:cubicBezTo>
                  <a:lnTo>
                    <a:pt x="5161" y="1913"/>
                  </a:lnTo>
                  <a:cubicBezTo>
                    <a:pt x="3782" y="1290"/>
                    <a:pt x="2314" y="623"/>
                    <a:pt x="979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32" name="Google Shape;110;p1"/>
            <p:cNvSpPr/>
            <p:nvPr/>
          </p:nvSpPr>
          <p:spPr>
            <a:xfrm>
              <a:off x="7836840" y="4620600"/>
              <a:ext cx="18360" cy="15840"/>
            </a:xfrm>
            <a:custGeom>
              <a:avLst/>
              <a:gdLst/>
              <a:ahLst/>
              <a:rect l="l" t="t" r="r" b="b"/>
              <a:pathLst>
                <a:path w="4582" h="4004">
                  <a:moveTo>
                    <a:pt x="3381" y="0"/>
                  </a:moveTo>
                  <a:cubicBezTo>
                    <a:pt x="3203" y="134"/>
                    <a:pt x="3025" y="312"/>
                    <a:pt x="2758" y="445"/>
                  </a:cubicBezTo>
                  <a:cubicBezTo>
                    <a:pt x="2358" y="623"/>
                    <a:pt x="1913" y="756"/>
                    <a:pt x="1424" y="756"/>
                  </a:cubicBezTo>
                  <a:cubicBezTo>
                    <a:pt x="1023" y="756"/>
                    <a:pt x="579" y="667"/>
                    <a:pt x="134" y="489"/>
                  </a:cubicBezTo>
                  <a:lnTo>
                    <a:pt x="45" y="489"/>
                  </a:lnTo>
                  <a:lnTo>
                    <a:pt x="0" y="667"/>
                  </a:lnTo>
                  <a:cubicBezTo>
                    <a:pt x="712" y="756"/>
                    <a:pt x="1290" y="1023"/>
                    <a:pt x="1780" y="1468"/>
                  </a:cubicBezTo>
                  <a:cubicBezTo>
                    <a:pt x="2135" y="1779"/>
                    <a:pt x="2447" y="2224"/>
                    <a:pt x="2669" y="2758"/>
                  </a:cubicBezTo>
                  <a:cubicBezTo>
                    <a:pt x="2892" y="3203"/>
                    <a:pt x="2981" y="3603"/>
                    <a:pt x="2981" y="4004"/>
                  </a:cubicBezTo>
                  <a:cubicBezTo>
                    <a:pt x="3248" y="4004"/>
                    <a:pt x="3648" y="4004"/>
                    <a:pt x="3915" y="3826"/>
                  </a:cubicBezTo>
                  <a:cubicBezTo>
                    <a:pt x="4271" y="3514"/>
                    <a:pt x="4493" y="2847"/>
                    <a:pt x="4582" y="2536"/>
                  </a:cubicBezTo>
                  <a:cubicBezTo>
                    <a:pt x="4493" y="2447"/>
                    <a:pt x="4360" y="2358"/>
                    <a:pt x="4271" y="2269"/>
                  </a:cubicBezTo>
                  <a:cubicBezTo>
                    <a:pt x="3648" y="1690"/>
                    <a:pt x="3425" y="801"/>
                    <a:pt x="3381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33" name="Google Shape;111;p1"/>
            <p:cNvSpPr/>
            <p:nvPr/>
          </p:nvSpPr>
          <p:spPr>
            <a:xfrm>
              <a:off x="7848720" y="4638240"/>
              <a:ext cx="7560" cy="3240"/>
            </a:xfrm>
            <a:custGeom>
              <a:avLst/>
              <a:gdLst/>
              <a:ahLst/>
              <a:rect l="l" t="t" r="r" b="b"/>
              <a:pathLst>
                <a:path w="2047" h="1069">
                  <a:moveTo>
                    <a:pt x="1868" y="0"/>
                  </a:moveTo>
                  <a:cubicBezTo>
                    <a:pt x="1780" y="89"/>
                    <a:pt x="1691" y="178"/>
                    <a:pt x="1602" y="267"/>
                  </a:cubicBezTo>
                  <a:cubicBezTo>
                    <a:pt x="1290" y="534"/>
                    <a:pt x="845" y="623"/>
                    <a:pt x="490" y="623"/>
                  </a:cubicBezTo>
                  <a:lnTo>
                    <a:pt x="178" y="623"/>
                  </a:lnTo>
                  <a:cubicBezTo>
                    <a:pt x="134" y="757"/>
                    <a:pt x="89" y="935"/>
                    <a:pt x="0" y="1068"/>
                  </a:cubicBezTo>
                  <a:cubicBezTo>
                    <a:pt x="534" y="846"/>
                    <a:pt x="1246" y="534"/>
                    <a:pt x="2046" y="312"/>
                  </a:cubicBezTo>
                  <a:cubicBezTo>
                    <a:pt x="1957" y="223"/>
                    <a:pt x="1913" y="134"/>
                    <a:pt x="1868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34" name="Google Shape;112;p1"/>
            <p:cNvSpPr/>
            <p:nvPr/>
          </p:nvSpPr>
          <p:spPr>
            <a:xfrm>
              <a:off x="7858800" y="4630320"/>
              <a:ext cx="14760" cy="6840"/>
            </a:xfrm>
            <a:custGeom>
              <a:avLst/>
              <a:gdLst/>
              <a:ahLst/>
              <a:rect l="l" t="t" r="r" b="b"/>
              <a:pathLst>
                <a:path w="3738" h="1869">
                  <a:moveTo>
                    <a:pt x="2981" y="1"/>
                  </a:moveTo>
                  <a:cubicBezTo>
                    <a:pt x="2492" y="446"/>
                    <a:pt x="1913" y="712"/>
                    <a:pt x="1202" y="712"/>
                  </a:cubicBezTo>
                  <a:cubicBezTo>
                    <a:pt x="846" y="712"/>
                    <a:pt x="490" y="623"/>
                    <a:pt x="134" y="535"/>
                  </a:cubicBezTo>
                  <a:cubicBezTo>
                    <a:pt x="134" y="579"/>
                    <a:pt x="134" y="579"/>
                    <a:pt x="134" y="623"/>
                  </a:cubicBezTo>
                  <a:cubicBezTo>
                    <a:pt x="134" y="668"/>
                    <a:pt x="134" y="712"/>
                    <a:pt x="134" y="757"/>
                  </a:cubicBezTo>
                  <a:cubicBezTo>
                    <a:pt x="45" y="1024"/>
                    <a:pt x="1" y="1469"/>
                    <a:pt x="268" y="1736"/>
                  </a:cubicBezTo>
                  <a:cubicBezTo>
                    <a:pt x="357" y="1780"/>
                    <a:pt x="446" y="1824"/>
                    <a:pt x="535" y="1869"/>
                  </a:cubicBezTo>
                  <a:cubicBezTo>
                    <a:pt x="1227" y="1696"/>
                    <a:pt x="1958" y="1579"/>
                    <a:pt x="2653" y="1579"/>
                  </a:cubicBezTo>
                  <a:cubicBezTo>
                    <a:pt x="3028" y="1579"/>
                    <a:pt x="3394" y="1613"/>
                    <a:pt x="3737" y="1691"/>
                  </a:cubicBezTo>
                  <a:cubicBezTo>
                    <a:pt x="3559" y="1513"/>
                    <a:pt x="3426" y="1335"/>
                    <a:pt x="3292" y="1113"/>
                  </a:cubicBezTo>
                  <a:cubicBezTo>
                    <a:pt x="3114" y="712"/>
                    <a:pt x="3026" y="357"/>
                    <a:pt x="2981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35" name="Google Shape;113;p1"/>
            <p:cNvSpPr/>
            <p:nvPr/>
          </p:nvSpPr>
          <p:spPr>
            <a:xfrm>
              <a:off x="7853400" y="4610880"/>
              <a:ext cx="19440" cy="18000"/>
            </a:xfrm>
            <a:custGeom>
              <a:avLst/>
              <a:gdLst/>
              <a:ahLst/>
              <a:rect l="l" t="t" r="r" b="b"/>
              <a:pathLst>
                <a:path w="4805" h="4452">
                  <a:moveTo>
                    <a:pt x="757" y="0"/>
                  </a:moveTo>
                  <a:lnTo>
                    <a:pt x="668" y="223"/>
                  </a:lnTo>
                  <a:cubicBezTo>
                    <a:pt x="624" y="534"/>
                    <a:pt x="490" y="801"/>
                    <a:pt x="401" y="1023"/>
                  </a:cubicBezTo>
                  <a:cubicBezTo>
                    <a:pt x="401" y="1112"/>
                    <a:pt x="401" y="1157"/>
                    <a:pt x="401" y="1201"/>
                  </a:cubicBezTo>
                  <a:cubicBezTo>
                    <a:pt x="357" y="1290"/>
                    <a:pt x="1" y="2936"/>
                    <a:pt x="801" y="3870"/>
                  </a:cubicBezTo>
                  <a:cubicBezTo>
                    <a:pt x="979" y="4048"/>
                    <a:pt x="1246" y="4226"/>
                    <a:pt x="1602" y="4315"/>
                  </a:cubicBezTo>
                  <a:cubicBezTo>
                    <a:pt x="1937" y="4405"/>
                    <a:pt x="2242" y="4452"/>
                    <a:pt x="2520" y="4452"/>
                  </a:cubicBezTo>
                  <a:cubicBezTo>
                    <a:pt x="3611" y="4452"/>
                    <a:pt x="4291" y="3739"/>
                    <a:pt x="4716" y="2180"/>
                  </a:cubicBezTo>
                  <a:lnTo>
                    <a:pt x="4805" y="1868"/>
                  </a:lnTo>
                  <a:cubicBezTo>
                    <a:pt x="3648" y="1335"/>
                    <a:pt x="2225" y="667"/>
                    <a:pt x="757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36" name="Google Shape;114;p1"/>
            <p:cNvSpPr/>
            <p:nvPr/>
          </p:nvSpPr>
          <p:spPr>
            <a:xfrm>
              <a:off x="7873920" y="4620240"/>
              <a:ext cx="17280" cy="16560"/>
            </a:xfrm>
            <a:custGeom>
              <a:avLst/>
              <a:gdLst/>
              <a:ahLst/>
              <a:rect l="l" t="t" r="r" b="b"/>
              <a:pathLst>
                <a:path w="4316" h="4120">
                  <a:moveTo>
                    <a:pt x="712" y="1"/>
                  </a:moveTo>
                  <a:lnTo>
                    <a:pt x="668" y="179"/>
                  </a:lnTo>
                  <a:cubicBezTo>
                    <a:pt x="579" y="446"/>
                    <a:pt x="490" y="712"/>
                    <a:pt x="401" y="935"/>
                  </a:cubicBezTo>
                  <a:cubicBezTo>
                    <a:pt x="401" y="979"/>
                    <a:pt x="401" y="1024"/>
                    <a:pt x="401" y="1068"/>
                  </a:cubicBezTo>
                  <a:cubicBezTo>
                    <a:pt x="356" y="1068"/>
                    <a:pt x="0" y="2180"/>
                    <a:pt x="490" y="3070"/>
                  </a:cubicBezTo>
                  <a:cubicBezTo>
                    <a:pt x="579" y="3248"/>
                    <a:pt x="712" y="3426"/>
                    <a:pt x="845" y="3559"/>
                  </a:cubicBezTo>
                  <a:cubicBezTo>
                    <a:pt x="1112" y="3782"/>
                    <a:pt x="1468" y="3960"/>
                    <a:pt x="1913" y="4093"/>
                  </a:cubicBezTo>
                  <a:cubicBezTo>
                    <a:pt x="1980" y="4106"/>
                    <a:pt x="2084" y="4120"/>
                    <a:pt x="2211" y="4120"/>
                  </a:cubicBezTo>
                  <a:cubicBezTo>
                    <a:pt x="2507" y="4120"/>
                    <a:pt x="2933" y="4048"/>
                    <a:pt x="3336" y="3737"/>
                  </a:cubicBezTo>
                  <a:cubicBezTo>
                    <a:pt x="3870" y="3337"/>
                    <a:pt x="4182" y="2670"/>
                    <a:pt x="4315" y="1735"/>
                  </a:cubicBezTo>
                  <a:lnTo>
                    <a:pt x="2892" y="1113"/>
                  </a:lnTo>
                  <a:cubicBezTo>
                    <a:pt x="2892" y="1068"/>
                    <a:pt x="2847" y="1068"/>
                    <a:pt x="2847" y="1068"/>
                  </a:cubicBezTo>
                  <a:cubicBezTo>
                    <a:pt x="2625" y="935"/>
                    <a:pt x="1869" y="534"/>
                    <a:pt x="712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37" name="Google Shape;115;p1"/>
            <p:cNvSpPr/>
            <p:nvPr/>
          </p:nvSpPr>
          <p:spPr>
            <a:xfrm>
              <a:off x="7883640" y="4638960"/>
              <a:ext cx="9360" cy="6840"/>
            </a:xfrm>
            <a:custGeom>
              <a:avLst/>
              <a:gdLst/>
              <a:ahLst/>
              <a:rect l="l" t="t" r="r" b="b"/>
              <a:pathLst>
                <a:path w="2448" h="1870">
                  <a:moveTo>
                    <a:pt x="1602" y="1"/>
                  </a:moveTo>
                  <a:cubicBezTo>
                    <a:pt x="1602" y="45"/>
                    <a:pt x="1602" y="45"/>
                    <a:pt x="1602" y="45"/>
                  </a:cubicBezTo>
                  <a:cubicBezTo>
                    <a:pt x="1024" y="490"/>
                    <a:pt x="401" y="579"/>
                    <a:pt x="1" y="579"/>
                  </a:cubicBezTo>
                  <a:cubicBezTo>
                    <a:pt x="134" y="668"/>
                    <a:pt x="312" y="757"/>
                    <a:pt x="446" y="846"/>
                  </a:cubicBezTo>
                  <a:cubicBezTo>
                    <a:pt x="668" y="980"/>
                    <a:pt x="846" y="1113"/>
                    <a:pt x="1024" y="1202"/>
                  </a:cubicBezTo>
                  <a:cubicBezTo>
                    <a:pt x="1068" y="1246"/>
                    <a:pt x="1113" y="1291"/>
                    <a:pt x="1157" y="1335"/>
                  </a:cubicBezTo>
                  <a:cubicBezTo>
                    <a:pt x="1291" y="1424"/>
                    <a:pt x="1424" y="1513"/>
                    <a:pt x="1513" y="1558"/>
                  </a:cubicBezTo>
                  <a:cubicBezTo>
                    <a:pt x="1602" y="1602"/>
                    <a:pt x="1691" y="1691"/>
                    <a:pt x="1736" y="1736"/>
                  </a:cubicBezTo>
                  <a:cubicBezTo>
                    <a:pt x="1914" y="1825"/>
                    <a:pt x="2003" y="1869"/>
                    <a:pt x="2092" y="1869"/>
                  </a:cubicBezTo>
                  <a:lnTo>
                    <a:pt x="2447" y="1869"/>
                  </a:lnTo>
                  <a:cubicBezTo>
                    <a:pt x="2447" y="1825"/>
                    <a:pt x="2403" y="1825"/>
                    <a:pt x="2403" y="1825"/>
                  </a:cubicBezTo>
                  <a:cubicBezTo>
                    <a:pt x="1825" y="1291"/>
                    <a:pt x="1647" y="624"/>
                    <a:pt x="1602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38" name="Google Shape;116;p1"/>
            <p:cNvSpPr/>
            <p:nvPr/>
          </p:nvSpPr>
          <p:spPr>
            <a:xfrm>
              <a:off x="7850520" y="4650480"/>
              <a:ext cx="14040" cy="5760"/>
            </a:xfrm>
            <a:custGeom>
              <a:avLst/>
              <a:gdLst/>
              <a:ahLst/>
              <a:rect l="l" t="t" r="r" b="b"/>
              <a:pathLst>
                <a:path w="3559" h="1647">
                  <a:moveTo>
                    <a:pt x="3559" y="0"/>
                  </a:moveTo>
                  <a:cubicBezTo>
                    <a:pt x="2669" y="223"/>
                    <a:pt x="1690" y="757"/>
                    <a:pt x="979" y="1157"/>
                  </a:cubicBezTo>
                  <a:cubicBezTo>
                    <a:pt x="581" y="1378"/>
                    <a:pt x="271" y="1555"/>
                    <a:pt x="49" y="1644"/>
                  </a:cubicBezTo>
                  <a:lnTo>
                    <a:pt x="49" y="1644"/>
                  </a:lnTo>
                  <a:cubicBezTo>
                    <a:pt x="2634" y="1544"/>
                    <a:pt x="3382" y="487"/>
                    <a:pt x="3559" y="45"/>
                  </a:cubicBezTo>
                  <a:cubicBezTo>
                    <a:pt x="3559" y="45"/>
                    <a:pt x="3559" y="0"/>
                    <a:pt x="3559" y="0"/>
                  </a:cubicBezTo>
                  <a:close/>
                  <a:moveTo>
                    <a:pt x="49" y="1644"/>
                  </a:moveTo>
                  <a:cubicBezTo>
                    <a:pt x="33" y="1645"/>
                    <a:pt x="16" y="1646"/>
                    <a:pt x="0" y="1646"/>
                  </a:cubicBezTo>
                  <a:lnTo>
                    <a:pt x="45" y="1646"/>
                  </a:lnTo>
                  <a:cubicBezTo>
                    <a:pt x="46" y="1646"/>
                    <a:pt x="47" y="1645"/>
                    <a:pt x="49" y="1644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39" name="Google Shape;117;p1"/>
            <p:cNvSpPr/>
            <p:nvPr/>
          </p:nvSpPr>
          <p:spPr>
            <a:xfrm>
              <a:off x="7857360" y="4659120"/>
              <a:ext cx="6840" cy="5760"/>
            </a:xfrm>
            <a:custGeom>
              <a:avLst/>
              <a:gdLst/>
              <a:ahLst/>
              <a:rect l="l" t="t" r="r" b="b"/>
              <a:pathLst>
                <a:path w="1869" h="1646">
                  <a:moveTo>
                    <a:pt x="979" y="0"/>
                  </a:moveTo>
                  <a:cubicBezTo>
                    <a:pt x="712" y="133"/>
                    <a:pt x="356" y="222"/>
                    <a:pt x="0" y="267"/>
                  </a:cubicBezTo>
                  <a:cubicBezTo>
                    <a:pt x="401" y="489"/>
                    <a:pt x="801" y="801"/>
                    <a:pt x="1201" y="1201"/>
                  </a:cubicBezTo>
                  <a:cubicBezTo>
                    <a:pt x="1335" y="1334"/>
                    <a:pt x="1468" y="1512"/>
                    <a:pt x="1557" y="1646"/>
                  </a:cubicBezTo>
                  <a:lnTo>
                    <a:pt x="1602" y="1646"/>
                  </a:lnTo>
                  <a:cubicBezTo>
                    <a:pt x="1780" y="1423"/>
                    <a:pt x="1869" y="1201"/>
                    <a:pt x="1869" y="1023"/>
                  </a:cubicBezTo>
                  <a:cubicBezTo>
                    <a:pt x="1824" y="756"/>
                    <a:pt x="1602" y="489"/>
                    <a:pt x="1379" y="267"/>
                  </a:cubicBezTo>
                  <a:cubicBezTo>
                    <a:pt x="1246" y="133"/>
                    <a:pt x="1112" y="45"/>
                    <a:pt x="979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40" name="Google Shape;118;p1"/>
            <p:cNvSpPr/>
            <p:nvPr/>
          </p:nvSpPr>
          <p:spPr>
            <a:xfrm>
              <a:off x="7865640" y="4666320"/>
              <a:ext cx="1440" cy="3240"/>
            </a:xfrm>
            <a:custGeom>
              <a:avLst/>
              <a:gdLst/>
              <a:ahLst/>
              <a:rect l="l" t="t" r="r" b="b"/>
              <a:pathLst>
                <a:path w="668" h="1069">
                  <a:moveTo>
                    <a:pt x="445" y="1"/>
                  </a:moveTo>
                  <a:cubicBezTo>
                    <a:pt x="356" y="179"/>
                    <a:pt x="223" y="357"/>
                    <a:pt x="1" y="535"/>
                  </a:cubicBezTo>
                  <a:cubicBezTo>
                    <a:pt x="45" y="624"/>
                    <a:pt x="90" y="668"/>
                    <a:pt x="134" y="757"/>
                  </a:cubicBezTo>
                  <a:cubicBezTo>
                    <a:pt x="179" y="846"/>
                    <a:pt x="223" y="979"/>
                    <a:pt x="223" y="1068"/>
                  </a:cubicBezTo>
                  <a:cubicBezTo>
                    <a:pt x="356" y="801"/>
                    <a:pt x="490" y="579"/>
                    <a:pt x="668" y="401"/>
                  </a:cubicBezTo>
                  <a:cubicBezTo>
                    <a:pt x="579" y="268"/>
                    <a:pt x="490" y="134"/>
                    <a:pt x="445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41" name="Google Shape;119;p1"/>
            <p:cNvSpPr/>
            <p:nvPr/>
          </p:nvSpPr>
          <p:spPr>
            <a:xfrm>
              <a:off x="7864560" y="4654080"/>
              <a:ext cx="5400" cy="5400"/>
            </a:xfrm>
            <a:custGeom>
              <a:avLst/>
              <a:gdLst/>
              <a:ahLst/>
              <a:rect l="l" t="t" r="r" b="b"/>
              <a:pathLst>
                <a:path w="1603" h="1558">
                  <a:moveTo>
                    <a:pt x="757" y="1"/>
                  </a:moveTo>
                  <a:cubicBezTo>
                    <a:pt x="623" y="179"/>
                    <a:pt x="446" y="357"/>
                    <a:pt x="268" y="535"/>
                  </a:cubicBezTo>
                  <a:cubicBezTo>
                    <a:pt x="179" y="624"/>
                    <a:pt x="90" y="668"/>
                    <a:pt x="1" y="713"/>
                  </a:cubicBezTo>
                  <a:cubicBezTo>
                    <a:pt x="90" y="802"/>
                    <a:pt x="223" y="891"/>
                    <a:pt x="312" y="980"/>
                  </a:cubicBezTo>
                  <a:cubicBezTo>
                    <a:pt x="490" y="1158"/>
                    <a:pt x="623" y="1335"/>
                    <a:pt x="757" y="1558"/>
                  </a:cubicBezTo>
                  <a:cubicBezTo>
                    <a:pt x="935" y="1113"/>
                    <a:pt x="1291" y="802"/>
                    <a:pt x="1602" y="624"/>
                  </a:cubicBezTo>
                  <a:cubicBezTo>
                    <a:pt x="1335" y="490"/>
                    <a:pt x="1157" y="357"/>
                    <a:pt x="979" y="223"/>
                  </a:cubicBezTo>
                  <a:cubicBezTo>
                    <a:pt x="890" y="134"/>
                    <a:pt x="846" y="90"/>
                    <a:pt x="757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42" name="Google Shape;120;p1"/>
            <p:cNvSpPr/>
            <p:nvPr/>
          </p:nvSpPr>
          <p:spPr>
            <a:xfrm>
              <a:off x="7869240" y="4650120"/>
              <a:ext cx="9360" cy="4320"/>
            </a:xfrm>
            <a:custGeom>
              <a:avLst/>
              <a:gdLst/>
              <a:ahLst/>
              <a:rect l="l" t="t" r="r" b="b"/>
              <a:pathLst>
                <a:path w="2492" h="1335">
                  <a:moveTo>
                    <a:pt x="45" y="0"/>
                  </a:moveTo>
                  <a:cubicBezTo>
                    <a:pt x="45" y="0"/>
                    <a:pt x="1" y="89"/>
                    <a:pt x="1" y="178"/>
                  </a:cubicBezTo>
                  <a:cubicBezTo>
                    <a:pt x="45" y="267"/>
                    <a:pt x="134" y="401"/>
                    <a:pt x="312" y="534"/>
                  </a:cubicBezTo>
                  <a:cubicBezTo>
                    <a:pt x="668" y="801"/>
                    <a:pt x="1291" y="1201"/>
                    <a:pt x="2492" y="1335"/>
                  </a:cubicBezTo>
                  <a:cubicBezTo>
                    <a:pt x="2403" y="1246"/>
                    <a:pt x="2269" y="1112"/>
                    <a:pt x="2180" y="1023"/>
                  </a:cubicBezTo>
                  <a:cubicBezTo>
                    <a:pt x="2136" y="979"/>
                    <a:pt x="2047" y="934"/>
                    <a:pt x="2002" y="890"/>
                  </a:cubicBezTo>
                  <a:cubicBezTo>
                    <a:pt x="1913" y="801"/>
                    <a:pt x="1825" y="712"/>
                    <a:pt x="1736" y="623"/>
                  </a:cubicBezTo>
                  <a:cubicBezTo>
                    <a:pt x="1691" y="579"/>
                    <a:pt x="1602" y="490"/>
                    <a:pt x="1558" y="445"/>
                  </a:cubicBezTo>
                  <a:cubicBezTo>
                    <a:pt x="1513" y="401"/>
                    <a:pt x="1513" y="401"/>
                    <a:pt x="1469" y="401"/>
                  </a:cubicBezTo>
                  <a:cubicBezTo>
                    <a:pt x="1469" y="401"/>
                    <a:pt x="1469" y="356"/>
                    <a:pt x="1469" y="356"/>
                  </a:cubicBezTo>
                  <a:cubicBezTo>
                    <a:pt x="1202" y="134"/>
                    <a:pt x="846" y="0"/>
                    <a:pt x="45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43" name="Google Shape;121;p1"/>
            <p:cNvSpPr/>
            <p:nvPr/>
          </p:nvSpPr>
          <p:spPr>
            <a:xfrm>
              <a:off x="7870320" y="4658040"/>
              <a:ext cx="11160" cy="6120"/>
            </a:xfrm>
            <a:custGeom>
              <a:avLst/>
              <a:gdLst/>
              <a:ahLst/>
              <a:rect l="l" t="t" r="r" b="b"/>
              <a:pathLst>
                <a:path w="2937" h="1780">
                  <a:moveTo>
                    <a:pt x="1113" y="0"/>
                  </a:moveTo>
                  <a:cubicBezTo>
                    <a:pt x="1113" y="0"/>
                    <a:pt x="1068" y="45"/>
                    <a:pt x="1068" y="45"/>
                  </a:cubicBezTo>
                  <a:cubicBezTo>
                    <a:pt x="801" y="178"/>
                    <a:pt x="134" y="623"/>
                    <a:pt x="1" y="1157"/>
                  </a:cubicBezTo>
                  <a:cubicBezTo>
                    <a:pt x="1" y="1335"/>
                    <a:pt x="45" y="1557"/>
                    <a:pt x="134" y="1779"/>
                  </a:cubicBezTo>
                  <a:cubicBezTo>
                    <a:pt x="1024" y="979"/>
                    <a:pt x="2091" y="534"/>
                    <a:pt x="2936" y="267"/>
                  </a:cubicBezTo>
                  <a:cubicBezTo>
                    <a:pt x="2180" y="223"/>
                    <a:pt x="1602" y="134"/>
                    <a:pt x="1113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44" name="Google Shape;122;p1"/>
            <p:cNvSpPr/>
            <p:nvPr/>
          </p:nvSpPr>
          <p:spPr>
            <a:xfrm>
              <a:off x="7790760" y="4629960"/>
              <a:ext cx="9720" cy="9360"/>
            </a:xfrm>
            <a:custGeom>
              <a:avLst/>
              <a:gdLst/>
              <a:ahLst/>
              <a:rect l="l" t="t" r="r" b="b"/>
              <a:pathLst>
                <a:path w="2537" h="2492">
                  <a:moveTo>
                    <a:pt x="401" y="1"/>
                  </a:moveTo>
                  <a:lnTo>
                    <a:pt x="401" y="1"/>
                  </a:lnTo>
                  <a:cubicBezTo>
                    <a:pt x="490" y="579"/>
                    <a:pt x="268" y="1113"/>
                    <a:pt x="1" y="1469"/>
                  </a:cubicBezTo>
                  <a:cubicBezTo>
                    <a:pt x="179" y="1558"/>
                    <a:pt x="357" y="1691"/>
                    <a:pt x="535" y="1825"/>
                  </a:cubicBezTo>
                  <a:cubicBezTo>
                    <a:pt x="579" y="1869"/>
                    <a:pt x="623" y="1958"/>
                    <a:pt x="668" y="2002"/>
                  </a:cubicBezTo>
                  <a:cubicBezTo>
                    <a:pt x="757" y="2136"/>
                    <a:pt x="846" y="2314"/>
                    <a:pt x="890" y="2492"/>
                  </a:cubicBezTo>
                  <a:cubicBezTo>
                    <a:pt x="1024" y="2403"/>
                    <a:pt x="1202" y="2358"/>
                    <a:pt x="1380" y="2314"/>
                  </a:cubicBezTo>
                  <a:cubicBezTo>
                    <a:pt x="1474" y="2303"/>
                    <a:pt x="1569" y="2298"/>
                    <a:pt x="1661" y="2298"/>
                  </a:cubicBezTo>
                  <a:cubicBezTo>
                    <a:pt x="1962" y="2298"/>
                    <a:pt x="2243" y="2356"/>
                    <a:pt x="2447" y="2492"/>
                  </a:cubicBezTo>
                  <a:cubicBezTo>
                    <a:pt x="2447" y="2447"/>
                    <a:pt x="2447" y="2403"/>
                    <a:pt x="2492" y="2358"/>
                  </a:cubicBezTo>
                  <a:cubicBezTo>
                    <a:pt x="2492" y="2269"/>
                    <a:pt x="2492" y="2180"/>
                    <a:pt x="2492" y="2091"/>
                  </a:cubicBezTo>
                  <a:cubicBezTo>
                    <a:pt x="2536" y="1736"/>
                    <a:pt x="2492" y="1558"/>
                    <a:pt x="2358" y="1424"/>
                  </a:cubicBezTo>
                  <a:cubicBezTo>
                    <a:pt x="2225" y="1202"/>
                    <a:pt x="1958" y="1113"/>
                    <a:pt x="1647" y="1024"/>
                  </a:cubicBezTo>
                  <a:lnTo>
                    <a:pt x="1602" y="1024"/>
                  </a:lnTo>
                  <a:cubicBezTo>
                    <a:pt x="1335" y="890"/>
                    <a:pt x="1113" y="712"/>
                    <a:pt x="890" y="579"/>
                  </a:cubicBezTo>
                  <a:cubicBezTo>
                    <a:pt x="668" y="401"/>
                    <a:pt x="535" y="223"/>
                    <a:pt x="401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45" name="Google Shape;123;p1"/>
            <p:cNvSpPr/>
            <p:nvPr/>
          </p:nvSpPr>
          <p:spPr>
            <a:xfrm>
              <a:off x="7793640" y="4625640"/>
              <a:ext cx="20160" cy="24840"/>
            </a:xfrm>
            <a:custGeom>
              <a:avLst/>
              <a:gdLst/>
              <a:ahLst/>
              <a:rect l="l" t="t" r="r" b="b"/>
              <a:pathLst>
                <a:path w="4983" h="6050">
                  <a:moveTo>
                    <a:pt x="1" y="0"/>
                  </a:moveTo>
                  <a:lnTo>
                    <a:pt x="1" y="0"/>
                  </a:lnTo>
                  <a:cubicBezTo>
                    <a:pt x="90" y="267"/>
                    <a:pt x="223" y="534"/>
                    <a:pt x="490" y="801"/>
                  </a:cubicBezTo>
                  <a:cubicBezTo>
                    <a:pt x="535" y="845"/>
                    <a:pt x="535" y="845"/>
                    <a:pt x="579" y="890"/>
                  </a:cubicBezTo>
                  <a:cubicBezTo>
                    <a:pt x="757" y="1023"/>
                    <a:pt x="980" y="1201"/>
                    <a:pt x="1246" y="1335"/>
                  </a:cubicBezTo>
                  <a:cubicBezTo>
                    <a:pt x="1513" y="1424"/>
                    <a:pt x="1869" y="1557"/>
                    <a:pt x="2136" y="1824"/>
                  </a:cubicBezTo>
                  <a:cubicBezTo>
                    <a:pt x="2403" y="2091"/>
                    <a:pt x="2581" y="2447"/>
                    <a:pt x="2536" y="3114"/>
                  </a:cubicBezTo>
                  <a:cubicBezTo>
                    <a:pt x="2536" y="3203"/>
                    <a:pt x="2536" y="3336"/>
                    <a:pt x="2536" y="3425"/>
                  </a:cubicBezTo>
                  <a:cubicBezTo>
                    <a:pt x="2447" y="3826"/>
                    <a:pt x="2403" y="4226"/>
                    <a:pt x="3026" y="4804"/>
                  </a:cubicBezTo>
                  <a:cubicBezTo>
                    <a:pt x="3337" y="5116"/>
                    <a:pt x="3871" y="5471"/>
                    <a:pt x="4672" y="5872"/>
                  </a:cubicBezTo>
                  <a:cubicBezTo>
                    <a:pt x="4761" y="5961"/>
                    <a:pt x="4849" y="6005"/>
                    <a:pt x="4983" y="6050"/>
                  </a:cubicBezTo>
                  <a:cubicBezTo>
                    <a:pt x="4672" y="5560"/>
                    <a:pt x="4449" y="4982"/>
                    <a:pt x="4405" y="4315"/>
                  </a:cubicBezTo>
                  <a:cubicBezTo>
                    <a:pt x="4405" y="4270"/>
                    <a:pt x="4405" y="4226"/>
                    <a:pt x="4405" y="4226"/>
                  </a:cubicBezTo>
                  <a:cubicBezTo>
                    <a:pt x="4227" y="4181"/>
                    <a:pt x="4093" y="4092"/>
                    <a:pt x="3915" y="3959"/>
                  </a:cubicBezTo>
                  <a:cubicBezTo>
                    <a:pt x="3648" y="3781"/>
                    <a:pt x="3426" y="3425"/>
                    <a:pt x="3382" y="2847"/>
                  </a:cubicBezTo>
                  <a:cubicBezTo>
                    <a:pt x="3293" y="2002"/>
                    <a:pt x="3204" y="1379"/>
                    <a:pt x="2803" y="1023"/>
                  </a:cubicBezTo>
                  <a:cubicBezTo>
                    <a:pt x="2759" y="1023"/>
                    <a:pt x="2759" y="979"/>
                    <a:pt x="2714" y="934"/>
                  </a:cubicBezTo>
                  <a:lnTo>
                    <a:pt x="2670" y="934"/>
                  </a:lnTo>
                  <a:cubicBezTo>
                    <a:pt x="2536" y="845"/>
                    <a:pt x="2314" y="756"/>
                    <a:pt x="2092" y="712"/>
                  </a:cubicBezTo>
                  <a:cubicBezTo>
                    <a:pt x="1246" y="712"/>
                    <a:pt x="624" y="534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46" name="Google Shape;124;p1"/>
            <p:cNvSpPr/>
            <p:nvPr/>
          </p:nvSpPr>
          <p:spPr>
            <a:xfrm>
              <a:off x="7815240" y="4626000"/>
              <a:ext cx="92520" cy="30600"/>
            </a:xfrm>
            <a:custGeom>
              <a:avLst/>
              <a:gdLst/>
              <a:ahLst/>
              <a:rect l="l" t="t" r="r" b="b"/>
              <a:pathLst>
                <a:path w="21619" h="7371">
                  <a:moveTo>
                    <a:pt x="3923" y="0"/>
                  </a:moveTo>
                  <a:cubicBezTo>
                    <a:pt x="3680" y="0"/>
                    <a:pt x="3420" y="22"/>
                    <a:pt x="3159" y="74"/>
                  </a:cubicBezTo>
                  <a:cubicBezTo>
                    <a:pt x="1202" y="341"/>
                    <a:pt x="1" y="1987"/>
                    <a:pt x="134" y="4122"/>
                  </a:cubicBezTo>
                  <a:cubicBezTo>
                    <a:pt x="223" y="5056"/>
                    <a:pt x="624" y="5723"/>
                    <a:pt x="1157" y="6213"/>
                  </a:cubicBezTo>
                  <a:cubicBezTo>
                    <a:pt x="1691" y="6702"/>
                    <a:pt x="2314" y="7013"/>
                    <a:pt x="2803" y="7191"/>
                  </a:cubicBezTo>
                  <a:cubicBezTo>
                    <a:pt x="3242" y="7320"/>
                    <a:pt x="3711" y="7371"/>
                    <a:pt x="4183" y="7371"/>
                  </a:cubicBezTo>
                  <a:cubicBezTo>
                    <a:pt x="5671" y="7371"/>
                    <a:pt x="7177" y="6860"/>
                    <a:pt x="7785" y="6657"/>
                  </a:cubicBezTo>
                  <a:cubicBezTo>
                    <a:pt x="7874" y="6613"/>
                    <a:pt x="7919" y="6613"/>
                    <a:pt x="7963" y="6568"/>
                  </a:cubicBezTo>
                  <a:cubicBezTo>
                    <a:pt x="8097" y="6524"/>
                    <a:pt x="8408" y="6346"/>
                    <a:pt x="8764" y="6168"/>
                  </a:cubicBezTo>
                  <a:cubicBezTo>
                    <a:pt x="9698" y="5634"/>
                    <a:pt x="11077" y="4834"/>
                    <a:pt x="12322" y="4834"/>
                  </a:cubicBezTo>
                  <a:cubicBezTo>
                    <a:pt x="12408" y="4831"/>
                    <a:pt x="12490" y="4829"/>
                    <a:pt x="12568" y="4829"/>
                  </a:cubicBezTo>
                  <a:cubicBezTo>
                    <a:pt x="13719" y="4829"/>
                    <a:pt x="14172" y="5126"/>
                    <a:pt x="14546" y="5501"/>
                  </a:cubicBezTo>
                  <a:cubicBezTo>
                    <a:pt x="14591" y="5545"/>
                    <a:pt x="14680" y="5634"/>
                    <a:pt x="14724" y="5679"/>
                  </a:cubicBezTo>
                  <a:cubicBezTo>
                    <a:pt x="14813" y="5768"/>
                    <a:pt x="14858" y="5812"/>
                    <a:pt x="14947" y="5901"/>
                  </a:cubicBezTo>
                  <a:cubicBezTo>
                    <a:pt x="14991" y="5946"/>
                    <a:pt x="15080" y="5990"/>
                    <a:pt x="15125" y="6035"/>
                  </a:cubicBezTo>
                  <a:cubicBezTo>
                    <a:pt x="15258" y="6168"/>
                    <a:pt x="15392" y="6302"/>
                    <a:pt x="15569" y="6435"/>
                  </a:cubicBezTo>
                  <a:cubicBezTo>
                    <a:pt x="15881" y="6702"/>
                    <a:pt x="16237" y="6880"/>
                    <a:pt x="16726" y="6924"/>
                  </a:cubicBezTo>
                  <a:cubicBezTo>
                    <a:pt x="17186" y="6964"/>
                    <a:pt x="17978" y="6986"/>
                    <a:pt x="18748" y="6986"/>
                  </a:cubicBezTo>
                  <a:cubicBezTo>
                    <a:pt x="19690" y="6986"/>
                    <a:pt x="20598" y="6953"/>
                    <a:pt x="20818" y="6880"/>
                  </a:cubicBezTo>
                  <a:cubicBezTo>
                    <a:pt x="20952" y="6835"/>
                    <a:pt x="21085" y="6791"/>
                    <a:pt x="21174" y="6746"/>
                  </a:cubicBezTo>
                  <a:cubicBezTo>
                    <a:pt x="20818" y="6702"/>
                    <a:pt x="20374" y="6613"/>
                    <a:pt x="19929" y="6568"/>
                  </a:cubicBezTo>
                  <a:cubicBezTo>
                    <a:pt x="19840" y="6524"/>
                    <a:pt x="19795" y="6479"/>
                    <a:pt x="19751" y="6435"/>
                  </a:cubicBezTo>
                  <a:cubicBezTo>
                    <a:pt x="19662" y="6391"/>
                    <a:pt x="19662" y="6302"/>
                    <a:pt x="19617" y="6213"/>
                  </a:cubicBezTo>
                  <a:cubicBezTo>
                    <a:pt x="19617" y="6079"/>
                    <a:pt x="19706" y="5901"/>
                    <a:pt x="19884" y="5857"/>
                  </a:cubicBezTo>
                  <a:cubicBezTo>
                    <a:pt x="19884" y="5857"/>
                    <a:pt x="20507" y="5590"/>
                    <a:pt x="21619" y="4611"/>
                  </a:cubicBezTo>
                  <a:cubicBezTo>
                    <a:pt x="21328" y="4456"/>
                    <a:pt x="21080" y="4360"/>
                    <a:pt x="20811" y="4360"/>
                  </a:cubicBezTo>
                  <a:cubicBezTo>
                    <a:pt x="20463" y="4360"/>
                    <a:pt x="20080" y="4521"/>
                    <a:pt x="19528" y="4923"/>
                  </a:cubicBezTo>
                  <a:cubicBezTo>
                    <a:pt x="18906" y="5323"/>
                    <a:pt x="18594" y="5456"/>
                    <a:pt x="17838" y="5501"/>
                  </a:cubicBezTo>
                  <a:cubicBezTo>
                    <a:pt x="17805" y="5506"/>
                    <a:pt x="17772" y="5508"/>
                    <a:pt x="17740" y="5508"/>
                  </a:cubicBezTo>
                  <a:cubicBezTo>
                    <a:pt x="17470" y="5508"/>
                    <a:pt x="17236" y="5353"/>
                    <a:pt x="17037" y="5234"/>
                  </a:cubicBezTo>
                  <a:cubicBezTo>
                    <a:pt x="16993" y="5190"/>
                    <a:pt x="16948" y="5145"/>
                    <a:pt x="16859" y="5101"/>
                  </a:cubicBezTo>
                  <a:cubicBezTo>
                    <a:pt x="16726" y="5012"/>
                    <a:pt x="16593" y="4923"/>
                    <a:pt x="16415" y="4834"/>
                  </a:cubicBezTo>
                  <a:cubicBezTo>
                    <a:pt x="15970" y="4522"/>
                    <a:pt x="15303" y="4033"/>
                    <a:pt x="14102" y="3499"/>
                  </a:cubicBezTo>
                  <a:cubicBezTo>
                    <a:pt x="13701" y="3326"/>
                    <a:pt x="13226" y="3250"/>
                    <a:pt x="12707" y="3250"/>
                  </a:cubicBezTo>
                  <a:cubicBezTo>
                    <a:pt x="11093" y="3250"/>
                    <a:pt x="9045" y="3982"/>
                    <a:pt x="7429" y="4789"/>
                  </a:cubicBezTo>
                  <a:cubicBezTo>
                    <a:pt x="6807" y="5101"/>
                    <a:pt x="6362" y="5323"/>
                    <a:pt x="5961" y="5456"/>
                  </a:cubicBezTo>
                  <a:cubicBezTo>
                    <a:pt x="5784" y="5545"/>
                    <a:pt x="5561" y="5590"/>
                    <a:pt x="5294" y="5634"/>
                  </a:cubicBezTo>
                  <a:cubicBezTo>
                    <a:pt x="5033" y="5695"/>
                    <a:pt x="4808" y="5719"/>
                    <a:pt x="4595" y="5719"/>
                  </a:cubicBezTo>
                  <a:cubicBezTo>
                    <a:pt x="4336" y="5719"/>
                    <a:pt x="4095" y="5683"/>
                    <a:pt x="3826" y="5634"/>
                  </a:cubicBezTo>
                  <a:cubicBezTo>
                    <a:pt x="3693" y="5590"/>
                    <a:pt x="3559" y="5590"/>
                    <a:pt x="3382" y="5545"/>
                  </a:cubicBezTo>
                  <a:cubicBezTo>
                    <a:pt x="3026" y="5501"/>
                    <a:pt x="2670" y="5323"/>
                    <a:pt x="2403" y="5056"/>
                  </a:cubicBezTo>
                  <a:cubicBezTo>
                    <a:pt x="2003" y="4745"/>
                    <a:pt x="1691" y="4255"/>
                    <a:pt x="1602" y="3766"/>
                  </a:cubicBezTo>
                  <a:cubicBezTo>
                    <a:pt x="1424" y="2965"/>
                    <a:pt x="1736" y="2254"/>
                    <a:pt x="2447" y="1764"/>
                  </a:cubicBezTo>
                  <a:cubicBezTo>
                    <a:pt x="2994" y="1400"/>
                    <a:pt x="3482" y="1280"/>
                    <a:pt x="3877" y="1280"/>
                  </a:cubicBezTo>
                  <a:cubicBezTo>
                    <a:pt x="4252" y="1280"/>
                    <a:pt x="4542" y="1389"/>
                    <a:pt x="4716" y="1498"/>
                  </a:cubicBezTo>
                  <a:cubicBezTo>
                    <a:pt x="4849" y="1542"/>
                    <a:pt x="4938" y="1586"/>
                    <a:pt x="5027" y="1675"/>
                  </a:cubicBezTo>
                  <a:cubicBezTo>
                    <a:pt x="5116" y="1720"/>
                    <a:pt x="5205" y="1764"/>
                    <a:pt x="5250" y="1853"/>
                  </a:cubicBezTo>
                  <a:cubicBezTo>
                    <a:pt x="5561" y="2165"/>
                    <a:pt x="5784" y="2610"/>
                    <a:pt x="5828" y="3054"/>
                  </a:cubicBezTo>
                  <a:cubicBezTo>
                    <a:pt x="5872" y="3811"/>
                    <a:pt x="5205" y="4522"/>
                    <a:pt x="4583" y="4967"/>
                  </a:cubicBezTo>
                  <a:cubicBezTo>
                    <a:pt x="4849" y="4967"/>
                    <a:pt x="5027" y="4967"/>
                    <a:pt x="5205" y="4923"/>
                  </a:cubicBezTo>
                  <a:cubicBezTo>
                    <a:pt x="5339" y="4878"/>
                    <a:pt x="5472" y="4834"/>
                    <a:pt x="5650" y="4789"/>
                  </a:cubicBezTo>
                  <a:cubicBezTo>
                    <a:pt x="5872" y="4700"/>
                    <a:pt x="6050" y="4611"/>
                    <a:pt x="6184" y="4522"/>
                  </a:cubicBezTo>
                  <a:cubicBezTo>
                    <a:pt x="6228" y="4478"/>
                    <a:pt x="6273" y="4478"/>
                    <a:pt x="6317" y="4433"/>
                  </a:cubicBezTo>
                  <a:cubicBezTo>
                    <a:pt x="6317" y="4433"/>
                    <a:pt x="7785" y="3499"/>
                    <a:pt x="6985" y="1720"/>
                  </a:cubicBezTo>
                  <a:cubicBezTo>
                    <a:pt x="6762" y="1320"/>
                    <a:pt x="6540" y="1008"/>
                    <a:pt x="6273" y="741"/>
                  </a:cubicBezTo>
                  <a:cubicBezTo>
                    <a:pt x="5828" y="297"/>
                    <a:pt x="5250" y="74"/>
                    <a:pt x="4494" y="30"/>
                  </a:cubicBezTo>
                  <a:lnTo>
                    <a:pt x="4405" y="30"/>
                  </a:lnTo>
                  <a:cubicBezTo>
                    <a:pt x="4257" y="11"/>
                    <a:pt x="4095" y="0"/>
                    <a:pt x="3923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47" name="Google Shape;125;p1"/>
            <p:cNvSpPr/>
            <p:nvPr/>
          </p:nvSpPr>
          <p:spPr>
            <a:xfrm>
              <a:off x="7787160" y="4650480"/>
              <a:ext cx="1800" cy="5400"/>
            </a:xfrm>
            <a:custGeom>
              <a:avLst/>
              <a:gdLst/>
              <a:ahLst/>
              <a:rect l="l" t="t" r="r" b="b"/>
              <a:pathLst>
                <a:path w="757" h="1558">
                  <a:moveTo>
                    <a:pt x="579" y="0"/>
                  </a:moveTo>
                  <a:lnTo>
                    <a:pt x="579" y="0"/>
                  </a:lnTo>
                  <a:cubicBezTo>
                    <a:pt x="312" y="223"/>
                    <a:pt x="90" y="356"/>
                    <a:pt x="90" y="356"/>
                  </a:cubicBezTo>
                  <a:cubicBezTo>
                    <a:pt x="45" y="356"/>
                    <a:pt x="1" y="356"/>
                    <a:pt x="1" y="401"/>
                  </a:cubicBezTo>
                  <a:cubicBezTo>
                    <a:pt x="223" y="801"/>
                    <a:pt x="490" y="1201"/>
                    <a:pt x="757" y="1557"/>
                  </a:cubicBezTo>
                  <a:cubicBezTo>
                    <a:pt x="623" y="1068"/>
                    <a:pt x="534" y="534"/>
                    <a:pt x="579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48" name="Google Shape;126;p1"/>
            <p:cNvSpPr/>
            <p:nvPr/>
          </p:nvSpPr>
          <p:spPr>
            <a:xfrm>
              <a:off x="7775640" y="4556160"/>
              <a:ext cx="14040" cy="15120"/>
            </a:xfrm>
            <a:custGeom>
              <a:avLst/>
              <a:gdLst/>
              <a:ahLst/>
              <a:rect l="l" t="t" r="r" b="b"/>
              <a:pathLst>
                <a:path w="3604" h="3793">
                  <a:moveTo>
                    <a:pt x="2405" y="0"/>
                  </a:moveTo>
                  <a:cubicBezTo>
                    <a:pt x="2374" y="0"/>
                    <a:pt x="2344" y="4"/>
                    <a:pt x="2313" y="12"/>
                  </a:cubicBezTo>
                  <a:cubicBezTo>
                    <a:pt x="2046" y="12"/>
                    <a:pt x="1779" y="279"/>
                    <a:pt x="1468" y="768"/>
                  </a:cubicBezTo>
                  <a:cubicBezTo>
                    <a:pt x="1468" y="812"/>
                    <a:pt x="1468" y="812"/>
                    <a:pt x="1468" y="812"/>
                  </a:cubicBezTo>
                  <a:cubicBezTo>
                    <a:pt x="934" y="1480"/>
                    <a:pt x="578" y="1880"/>
                    <a:pt x="578" y="1880"/>
                  </a:cubicBezTo>
                  <a:lnTo>
                    <a:pt x="534" y="1880"/>
                  </a:lnTo>
                  <a:cubicBezTo>
                    <a:pt x="445" y="2147"/>
                    <a:pt x="223" y="2369"/>
                    <a:pt x="0" y="2503"/>
                  </a:cubicBezTo>
                  <a:lnTo>
                    <a:pt x="0" y="3659"/>
                  </a:lnTo>
                  <a:cubicBezTo>
                    <a:pt x="489" y="3704"/>
                    <a:pt x="979" y="3748"/>
                    <a:pt x="1379" y="3793"/>
                  </a:cubicBezTo>
                  <a:cubicBezTo>
                    <a:pt x="1424" y="3793"/>
                    <a:pt x="1424" y="3748"/>
                    <a:pt x="1468" y="3748"/>
                  </a:cubicBezTo>
                  <a:cubicBezTo>
                    <a:pt x="1468" y="3748"/>
                    <a:pt x="1913" y="3570"/>
                    <a:pt x="2358" y="3303"/>
                  </a:cubicBezTo>
                  <a:lnTo>
                    <a:pt x="2447" y="3259"/>
                  </a:lnTo>
                  <a:cubicBezTo>
                    <a:pt x="2847" y="2992"/>
                    <a:pt x="3114" y="2814"/>
                    <a:pt x="3381" y="2102"/>
                  </a:cubicBezTo>
                  <a:cubicBezTo>
                    <a:pt x="3603" y="1302"/>
                    <a:pt x="3603" y="990"/>
                    <a:pt x="3203" y="546"/>
                  </a:cubicBezTo>
                  <a:cubicBezTo>
                    <a:pt x="3069" y="412"/>
                    <a:pt x="2980" y="323"/>
                    <a:pt x="2847" y="234"/>
                  </a:cubicBezTo>
                  <a:cubicBezTo>
                    <a:pt x="2700" y="87"/>
                    <a:pt x="2552" y="0"/>
                    <a:pt x="2405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49" name="Google Shape;127;p1"/>
            <p:cNvSpPr/>
            <p:nvPr/>
          </p:nvSpPr>
          <p:spPr>
            <a:xfrm>
              <a:off x="7760160" y="4567680"/>
              <a:ext cx="10800" cy="2880"/>
            </a:xfrm>
            <a:custGeom>
              <a:avLst/>
              <a:gdLst/>
              <a:ahLst/>
              <a:rect l="l" t="t" r="r" b="b"/>
              <a:pathLst>
                <a:path w="2848" h="1024">
                  <a:moveTo>
                    <a:pt x="1" y="1"/>
                  </a:moveTo>
                  <a:lnTo>
                    <a:pt x="1" y="1024"/>
                  </a:lnTo>
                  <a:cubicBezTo>
                    <a:pt x="268" y="979"/>
                    <a:pt x="534" y="935"/>
                    <a:pt x="801" y="935"/>
                  </a:cubicBezTo>
                  <a:cubicBezTo>
                    <a:pt x="958" y="922"/>
                    <a:pt x="1133" y="916"/>
                    <a:pt x="1322" y="916"/>
                  </a:cubicBezTo>
                  <a:cubicBezTo>
                    <a:pt x="1778" y="916"/>
                    <a:pt x="2313" y="948"/>
                    <a:pt x="2847" y="979"/>
                  </a:cubicBezTo>
                  <a:lnTo>
                    <a:pt x="2847" y="1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50" name="Google Shape;128;p1"/>
            <p:cNvSpPr/>
            <p:nvPr/>
          </p:nvSpPr>
          <p:spPr>
            <a:xfrm>
              <a:off x="7756560" y="4559400"/>
              <a:ext cx="17640" cy="3960"/>
            </a:xfrm>
            <a:custGeom>
              <a:avLst/>
              <a:gdLst/>
              <a:ahLst/>
              <a:rect l="l" t="t" r="r" b="b"/>
              <a:pathLst>
                <a:path w="4360" h="1246">
                  <a:moveTo>
                    <a:pt x="623" y="1"/>
                  </a:moveTo>
                  <a:cubicBezTo>
                    <a:pt x="267" y="1"/>
                    <a:pt x="1" y="267"/>
                    <a:pt x="1" y="623"/>
                  </a:cubicBezTo>
                  <a:cubicBezTo>
                    <a:pt x="1" y="712"/>
                    <a:pt x="45" y="846"/>
                    <a:pt x="89" y="935"/>
                  </a:cubicBezTo>
                  <a:cubicBezTo>
                    <a:pt x="134" y="935"/>
                    <a:pt x="134" y="979"/>
                    <a:pt x="178" y="1024"/>
                  </a:cubicBezTo>
                  <a:cubicBezTo>
                    <a:pt x="267" y="1157"/>
                    <a:pt x="445" y="1246"/>
                    <a:pt x="623" y="1246"/>
                  </a:cubicBezTo>
                  <a:lnTo>
                    <a:pt x="3737" y="1246"/>
                  </a:lnTo>
                  <a:cubicBezTo>
                    <a:pt x="4093" y="1246"/>
                    <a:pt x="4360" y="935"/>
                    <a:pt x="4360" y="623"/>
                  </a:cubicBezTo>
                  <a:cubicBezTo>
                    <a:pt x="4360" y="445"/>
                    <a:pt x="4271" y="267"/>
                    <a:pt x="4182" y="178"/>
                  </a:cubicBezTo>
                  <a:cubicBezTo>
                    <a:pt x="4048" y="45"/>
                    <a:pt x="3915" y="1"/>
                    <a:pt x="3737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51" name="Google Shape;129;p1"/>
            <p:cNvSpPr/>
            <p:nvPr/>
          </p:nvSpPr>
          <p:spPr>
            <a:xfrm>
              <a:off x="7810200" y="4423680"/>
              <a:ext cx="3600" cy="10800"/>
            </a:xfrm>
            <a:custGeom>
              <a:avLst/>
              <a:gdLst/>
              <a:ahLst/>
              <a:rect l="l" t="t" r="r" b="b"/>
              <a:pathLst>
                <a:path w="1157" h="2848">
                  <a:moveTo>
                    <a:pt x="846" y="1"/>
                  </a:moveTo>
                  <a:cubicBezTo>
                    <a:pt x="844" y="17"/>
                    <a:pt x="842" y="33"/>
                    <a:pt x="841" y="49"/>
                  </a:cubicBezTo>
                  <a:lnTo>
                    <a:pt x="841" y="49"/>
                  </a:lnTo>
                  <a:cubicBezTo>
                    <a:pt x="843" y="48"/>
                    <a:pt x="844" y="47"/>
                    <a:pt x="846" y="45"/>
                  </a:cubicBezTo>
                  <a:cubicBezTo>
                    <a:pt x="846" y="45"/>
                    <a:pt x="846" y="45"/>
                    <a:pt x="846" y="1"/>
                  </a:cubicBezTo>
                  <a:close/>
                  <a:moveTo>
                    <a:pt x="841" y="49"/>
                  </a:moveTo>
                  <a:cubicBezTo>
                    <a:pt x="398" y="453"/>
                    <a:pt x="45" y="1518"/>
                    <a:pt x="0" y="2848"/>
                  </a:cubicBezTo>
                  <a:lnTo>
                    <a:pt x="1157" y="1602"/>
                  </a:lnTo>
                  <a:cubicBezTo>
                    <a:pt x="857" y="1088"/>
                    <a:pt x="805" y="490"/>
                    <a:pt x="841" y="49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52" name="Google Shape;130;p1"/>
            <p:cNvSpPr/>
            <p:nvPr/>
          </p:nvSpPr>
          <p:spPr>
            <a:xfrm>
              <a:off x="7815600" y="4442400"/>
              <a:ext cx="18000" cy="8640"/>
            </a:xfrm>
            <a:custGeom>
              <a:avLst/>
              <a:gdLst/>
              <a:ahLst/>
              <a:rect l="l" t="t" r="r" b="b"/>
              <a:pathLst>
                <a:path w="4450" h="2359">
                  <a:moveTo>
                    <a:pt x="979" y="1"/>
                  </a:moveTo>
                  <a:cubicBezTo>
                    <a:pt x="935" y="45"/>
                    <a:pt x="891" y="45"/>
                    <a:pt x="846" y="45"/>
                  </a:cubicBezTo>
                  <a:cubicBezTo>
                    <a:pt x="490" y="134"/>
                    <a:pt x="134" y="267"/>
                    <a:pt x="1" y="356"/>
                  </a:cubicBezTo>
                  <a:cubicBezTo>
                    <a:pt x="312" y="534"/>
                    <a:pt x="1424" y="1202"/>
                    <a:pt x="2047" y="1824"/>
                  </a:cubicBezTo>
                  <a:cubicBezTo>
                    <a:pt x="2136" y="1913"/>
                    <a:pt x="2225" y="2002"/>
                    <a:pt x="2314" y="2091"/>
                  </a:cubicBezTo>
                  <a:lnTo>
                    <a:pt x="3826" y="2358"/>
                  </a:lnTo>
                  <a:cubicBezTo>
                    <a:pt x="4049" y="2136"/>
                    <a:pt x="4316" y="1913"/>
                    <a:pt x="4449" y="1691"/>
                  </a:cubicBezTo>
                  <a:lnTo>
                    <a:pt x="2937" y="1646"/>
                  </a:lnTo>
                  <a:cubicBezTo>
                    <a:pt x="2848" y="1646"/>
                    <a:pt x="2759" y="1602"/>
                    <a:pt x="2714" y="1557"/>
                  </a:cubicBezTo>
                  <a:lnTo>
                    <a:pt x="1780" y="712"/>
                  </a:lnTo>
                  <a:lnTo>
                    <a:pt x="1024" y="45"/>
                  </a:lnTo>
                  <a:cubicBezTo>
                    <a:pt x="1024" y="45"/>
                    <a:pt x="979" y="45"/>
                    <a:pt x="979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53" name="Google Shape;131;p1"/>
            <p:cNvSpPr/>
            <p:nvPr/>
          </p:nvSpPr>
          <p:spPr>
            <a:xfrm>
              <a:off x="7784640" y="4407120"/>
              <a:ext cx="106560" cy="66240"/>
            </a:xfrm>
            <a:custGeom>
              <a:avLst/>
              <a:gdLst/>
              <a:ahLst/>
              <a:rect l="l" t="t" r="r" b="b"/>
              <a:pathLst>
                <a:path w="24822" h="15614">
                  <a:moveTo>
                    <a:pt x="22775" y="0"/>
                  </a:moveTo>
                  <a:cubicBezTo>
                    <a:pt x="22419" y="668"/>
                    <a:pt x="21796" y="2047"/>
                    <a:pt x="21485" y="2803"/>
                  </a:cubicBezTo>
                  <a:cubicBezTo>
                    <a:pt x="21307" y="3203"/>
                    <a:pt x="21129" y="3559"/>
                    <a:pt x="21085" y="3692"/>
                  </a:cubicBezTo>
                  <a:cubicBezTo>
                    <a:pt x="20951" y="3959"/>
                    <a:pt x="20818" y="4271"/>
                    <a:pt x="20417" y="4360"/>
                  </a:cubicBezTo>
                  <a:lnTo>
                    <a:pt x="20284" y="4360"/>
                  </a:lnTo>
                  <a:cubicBezTo>
                    <a:pt x="20017" y="4360"/>
                    <a:pt x="19750" y="4226"/>
                    <a:pt x="19528" y="4048"/>
                  </a:cubicBezTo>
                  <a:cubicBezTo>
                    <a:pt x="19483" y="3959"/>
                    <a:pt x="19394" y="3915"/>
                    <a:pt x="19350" y="3870"/>
                  </a:cubicBezTo>
                  <a:cubicBezTo>
                    <a:pt x="19305" y="3826"/>
                    <a:pt x="19305" y="3826"/>
                    <a:pt x="19261" y="3781"/>
                  </a:cubicBezTo>
                  <a:cubicBezTo>
                    <a:pt x="19172" y="3692"/>
                    <a:pt x="19038" y="3603"/>
                    <a:pt x="18950" y="3470"/>
                  </a:cubicBezTo>
                  <a:cubicBezTo>
                    <a:pt x="18772" y="3337"/>
                    <a:pt x="18638" y="3203"/>
                    <a:pt x="18460" y="3070"/>
                  </a:cubicBezTo>
                  <a:cubicBezTo>
                    <a:pt x="18327" y="3203"/>
                    <a:pt x="18015" y="3426"/>
                    <a:pt x="17615" y="3781"/>
                  </a:cubicBezTo>
                  <a:cubicBezTo>
                    <a:pt x="16103" y="5027"/>
                    <a:pt x="15124" y="5694"/>
                    <a:pt x="14412" y="5783"/>
                  </a:cubicBezTo>
                  <a:cubicBezTo>
                    <a:pt x="14101" y="5783"/>
                    <a:pt x="13701" y="5828"/>
                    <a:pt x="13256" y="5828"/>
                  </a:cubicBezTo>
                  <a:cubicBezTo>
                    <a:pt x="12678" y="5828"/>
                    <a:pt x="12055" y="5783"/>
                    <a:pt x="11743" y="5783"/>
                  </a:cubicBezTo>
                  <a:cubicBezTo>
                    <a:pt x="11566" y="6139"/>
                    <a:pt x="11032" y="6851"/>
                    <a:pt x="10009" y="7429"/>
                  </a:cubicBezTo>
                  <a:cubicBezTo>
                    <a:pt x="9653" y="7651"/>
                    <a:pt x="9297" y="7785"/>
                    <a:pt x="8986" y="7918"/>
                  </a:cubicBezTo>
                  <a:lnTo>
                    <a:pt x="9341" y="8274"/>
                  </a:lnTo>
                  <a:lnTo>
                    <a:pt x="10231" y="9075"/>
                  </a:lnTo>
                  <a:lnTo>
                    <a:pt x="12188" y="9119"/>
                  </a:lnTo>
                  <a:cubicBezTo>
                    <a:pt x="12322" y="9119"/>
                    <a:pt x="12411" y="9164"/>
                    <a:pt x="12455" y="9253"/>
                  </a:cubicBezTo>
                  <a:cubicBezTo>
                    <a:pt x="12544" y="9297"/>
                    <a:pt x="12589" y="9431"/>
                    <a:pt x="12544" y="9520"/>
                  </a:cubicBezTo>
                  <a:cubicBezTo>
                    <a:pt x="12455" y="10187"/>
                    <a:pt x="11477" y="10987"/>
                    <a:pt x="11299" y="11165"/>
                  </a:cubicBezTo>
                  <a:cubicBezTo>
                    <a:pt x="11254" y="11210"/>
                    <a:pt x="11165" y="11254"/>
                    <a:pt x="11076" y="11254"/>
                  </a:cubicBezTo>
                  <a:lnTo>
                    <a:pt x="10987" y="11254"/>
                  </a:lnTo>
                  <a:lnTo>
                    <a:pt x="9208" y="10898"/>
                  </a:lnTo>
                  <a:cubicBezTo>
                    <a:pt x="9119" y="10898"/>
                    <a:pt x="9075" y="10854"/>
                    <a:pt x="9030" y="10809"/>
                  </a:cubicBezTo>
                  <a:cubicBezTo>
                    <a:pt x="8986" y="10809"/>
                    <a:pt x="8986" y="10765"/>
                    <a:pt x="8986" y="10765"/>
                  </a:cubicBezTo>
                  <a:cubicBezTo>
                    <a:pt x="8897" y="10676"/>
                    <a:pt x="8852" y="10587"/>
                    <a:pt x="8719" y="10454"/>
                  </a:cubicBezTo>
                  <a:cubicBezTo>
                    <a:pt x="8274" y="10053"/>
                    <a:pt x="7518" y="9564"/>
                    <a:pt x="7028" y="9253"/>
                  </a:cubicBezTo>
                  <a:lnTo>
                    <a:pt x="7028" y="9253"/>
                  </a:lnTo>
                  <a:cubicBezTo>
                    <a:pt x="7028" y="9386"/>
                    <a:pt x="7073" y="9520"/>
                    <a:pt x="7073" y="9653"/>
                  </a:cubicBezTo>
                  <a:cubicBezTo>
                    <a:pt x="7117" y="9875"/>
                    <a:pt x="7162" y="10053"/>
                    <a:pt x="7162" y="10231"/>
                  </a:cubicBezTo>
                  <a:cubicBezTo>
                    <a:pt x="7162" y="10587"/>
                    <a:pt x="6851" y="10987"/>
                    <a:pt x="6584" y="11343"/>
                  </a:cubicBezTo>
                  <a:cubicBezTo>
                    <a:pt x="6406" y="11521"/>
                    <a:pt x="6272" y="11744"/>
                    <a:pt x="6139" y="11922"/>
                  </a:cubicBezTo>
                  <a:cubicBezTo>
                    <a:pt x="5916" y="12366"/>
                    <a:pt x="5783" y="12989"/>
                    <a:pt x="5738" y="13212"/>
                  </a:cubicBezTo>
                  <a:cubicBezTo>
                    <a:pt x="5738" y="13300"/>
                    <a:pt x="5650" y="13389"/>
                    <a:pt x="5561" y="13478"/>
                  </a:cubicBezTo>
                  <a:cubicBezTo>
                    <a:pt x="5516" y="13478"/>
                    <a:pt x="5472" y="13523"/>
                    <a:pt x="5383" y="13523"/>
                  </a:cubicBezTo>
                  <a:cubicBezTo>
                    <a:pt x="5338" y="13523"/>
                    <a:pt x="5294" y="13478"/>
                    <a:pt x="5249" y="13478"/>
                  </a:cubicBezTo>
                  <a:lnTo>
                    <a:pt x="3692" y="12722"/>
                  </a:lnTo>
                  <a:cubicBezTo>
                    <a:pt x="3648" y="12722"/>
                    <a:pt x="3648" y="12678"/>
                    <a:pt x="3603" y="12678"/>
                  </a:cubicBezTo>
                  <a:cubicBezTo>
                    <a:pt x="3559" y="12633"/>
                    <a:pt x="3514" y="12544"/>
                    <a:pt x="3470" y="12455"/>
                  </a:cubicBezTo>
                  <a:cubicBezTo>
                    <a:pt x="3470" y="12411"/>
                    <a:pt x="3425" y="11877"/>
                    <a:pt x="3603" y="11343"/>
                  </a:cubicBezTo>
                  <a:cubicBezTo>
                    <a:pt x="2714" y="11254"/>
                    <a:pt x="1869" y="10498"/>
                    <a:pt x="1379" y="9964"/>
                  </a:cubicBezTo>
                  <a:cubicBezTo>
                    <a:pt x="1335" y="9875"/>
                    <a:pt x="1246" y="9786"/>
                    <a:pt x="1201" y="9697"/>
                  </a:cubicBezTo>
                  <a:cubicBezTo>
                    <a:pt x="1023" y="9475"/>
                    <a:pt x="890" y="9342"/>
                    <a:pt x="890" y="9297"/>
                  </a:cubicBezTo>
                  <a:cubicBezTo>
                    <a:pt x="845" y="9208"/>
                    <a:pt x="801" y="9075"/>
                    <a:pt x="890" y="8941"/>
                  </a:cubicBezTo>
                  <a:cubicBezTo>
                    <a:pt x="934" y="8808"/>
                    <a:pt x="1068" y="8763"/>
                    <a:pt x="1201" y="8763"/>
                  </a:cubicBezTo>
                  <a:cubicBezTo>
                    <a:pt x="2936" y="8674"/>
                    <a:pt x="3292" y="7518"/>
                    <a:pt x="3425" y="6628"/>
                  </a:cubicBezTo>
                  <a:cubicBezTo>
                    <a:pt x="3514" y="5917"/>
                    <a:pt x="3781" y="4893"/>
                    <a:pt x="4271" y="3959"/>
                  </a:cubicBezTo>
                  <a:cubicBezTo>
                    <a:pt x="4226" y="3915"/>
                    <a:pt x="4182" y="3915"/>
                    <a:pt x="4137" y="3870"/>
                  </a:cubicBezTo>
                  <a:cubicBezTo>
                    <a:pt x="4137" y="3870"/>
                    <a:pt x="4093" y="3826"/>
                    <a:pt x="4048" y="3781"/>
                  </a:cubicBezTo>
                  <a:cubicBezTo>
                    <a:pt x="4004" y="3737"/>
                    <a:pt x="3915" y="3692"/>
                    <a:pt x="3870" y="3603"/>
                  </a:cubicBezTo>
                  <a:cubicBezTo>
                    <a:pt x="3603" y="3959"/>
                    <a:pt x="3159" y="4493"/>
                    <a:pt x="2536" y="5249"/>
                  </a:cubicBezTo>
                  <a:cubicBezTo>
                    <a:pt x="1691" y="6228"/>
                    <a:pt x="1157" y="6673"/>
                    <a:pt x="712" y="6673"/>
                  </a:cubicBezTo>
                  <a:cubicBezTo>
                    <a:pt x="712" y="6673"/>
                    <a:pt x="668" y="6673"/>
                    <a:pt x="668" y="6628"/>
                  </a:cubicBezTo>
                  <a:lnTo>
                    <a:pt x="668" y="6628"/>
                  </a:lnTo>
                  <a:cubicBezTo>
                    <a:pt x="0" y="9875"/>
                    <a:pt x="1424" y="12233"/>
                    <a:pt x="2892" y="13701"/>
                  </a:cubicBezTo>
                  <a:cubicBezTo>
                    <a:pt x="3826" y="14724"/>
                    <a:pt x="4804" y="15302"/>
                    <a:pt x="5205" y="15525"/>
                  </a:cubicBezTo>
                  <a:cubicBezTo>
                    <a:pt x="5249" y="15569"/>
                    <a:pt x="5249" y="15569"/>
                    <a:pt x="5294" y="15569"/>
                  </a:cubicBezTo>
                  <a:lnTo>
                    <a:pt x="5294" y="15614"/>
                  </a:lnTo>
                  <a:lnTo>
                    <a:pt x="5338" y="15614"/>
                  </a:lnTo>
                  <a:cubicBezTo>
                    <a:pt x="6984" y="14546"/>
                    <a:pt x="18460" y="6895"/>
                    <a:pt x="22641" y="3826"/>
                  </a:cubicBezTo>
                  <a:cubicBezTo>
                    <a:pt x="23442" y="3248"/>
                    <a:pt x="24198" y="2714"/>
                    <a:pt x="24821" y="2180"/>
                  </a:cubicBezTo>
                  <a:lnTo>
                    <a:pt x="24821" y="2180"/>
                  </a:lnTo>
                  <a:lnTo>
                    <a:pt x="23709" y="2402"/>
                  </a:lnTo>
                  <a:lnTo>
                    <a:pt x="23620" y="2402"/>
                  </a:lnTo>
                  <a:cubicBezTo>
                    <a:pt x="23576" y="2402"/>
                    <a:pt x="23487" y="2358"/>
                    <a:pt x="23398" y="2314"/>
                  </a:cubicBezTo>
                  <a:cubicBezTo>
                    <a:pt x="23353" y="2269"/>
                    <a:pt x="23309" y="2225"/>
                    <a:pt x="23309" y="2136"/>
                  </a:cubicBezTo>
                  <a:lnTo>
                    <a:pt x="2277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54" name="Google Shape;132;p1"/>
            <p:cNvSpPr/>
            <p:nvPr/>
          </p:nvSpPr>
          <p:spPr>
            <a:xfrm>
              <a:off x="7886160" y="4405680"/>
              <a:ext cx="4680" cy="7200"/>
            </a:xfrm>
            <a:custGeom>
              <a:avLst/>
              <a:gdLst/>
              <a:ahLst/>
              <a:rect l="l" t="t" r="r" b="b"/>
              <a:pathLst>
                <a:path w="1425" h="2003">
                  <a:moveTo>
                    <a:pt x="1" y="1"/>
                  </a:moveTo>
                  <a:lnTo>
                    <a:pt x="490" y="2002"/>
                  </a:lnTo>
                  <a:lnTo>
                    <a:pt x="1424" y="1824"/>
                  </a:lnTo>
                  <a:lnTo>
                    <a:pt x="801" y="134"/>
                  </a:lnTo>
                  <a:cubicBezTo>
                    <a:pt x="534" y="90"/>
                    <a:pt x="268" y="45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55" name="Google Shape;133;p1"/>
            <p:cNvSpPr/>
            <p:nvPr/>
          </p:nvSpPr>
          <p:spPr>
            <a:xfrm>
              <a:off x="7913880" y="4401000"/>
              <a:ext cx="9720" cy="13680"/>
            </a:xfrm>
            <a:custGeom>
              <a:avLst/>
              <a:gdLst/>
              <a:ahLst/>
              <a:rect l="l" t="t" r="r" b="b"/>
              <a:pathLst>
                <a:path w="2536" h="3515">
                  <a:moveTo>
                    <a:pt x="1157" y="1"/>
                  </a:moveTo>
                  <a:cubicBezTo>
                    <a:pt x="979" y="712"/>
                    <a:pt x="579" y="2136"/>
                    <a:pt x="1" y="3515"/>
                  </a:cubicBezTo>
                  <a:cubicBezTo>
                    <a:pt x="90" y="3470"/>
                    <a:pt x="178" y="3381"/>
                    <a:pt x="267" y="3292"/>
                  </a:cubicBezTo>
                  <a:cubicBezTo>
                    <a:pt x="267" y="3292"/>
                    <a:pt x="267" y="3248"/>
                    <a:pt x="312" y="3248"/>
                  </a:cubicBezTo>
                  <a:cubicBezTo>
                    <a:pt x="490" y="3025"/>
                    <a:pt x="757" y="2758"/>
                    <a:pt x="979" y="2492"/>
                  </a:cubicBezTo>
                  <a:cubicBezTo>
                    <a:pt x="1068" y="2403"/>
                    <a:pt x="1202" y="2269"/>
                    <a:pt x="1291" y="2180"/>
                  </a:cubicBezTo>
                  <a:cubicBezTo>
                    <a:pt x="1824" y="1602"/>
                    <a:pt x="2314" y="1024"/>
                    <a:pt x="2536" y="623"/>
                  </a:cubicBezTo>
                  <a:lnTo>
                    <a:pt x="1157" y="1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56" name="Google Shape;134;p1"/>
            <p:cNvSpPr/>
            <p:nvPr/>
          </p:nvSpPr>
          <p:spPr>
            <a:xfrm>
              <a:off x="7918200" y="4410000"/>
              <a:ext cx="18360" cy="19440"/>
            </a:xfrm>
            <a:custGeom>
              <a:avLst/>
              <a:gdLst/>
              <a:ahLst/>
              <a:rect l="l" t="t" r="r" b="b"/>
              <a:pathLst>
                <a:path w="4538" h="4771">
                  <a:moveTo>
                    <a:pt x="3054" y="1"/>
                  </a:moveTo>
                  <a:cubicBezTo>
                    <a:pt x="2360" y="1"/>
                    <a:pt x="1456" y="131"/>
                    <a:pt x="846" y="589"/>
                  </a:cubicBezTo>
                  <a:cubicBezTo>
                    <a:pt x="846" y="589"/>
                    <a:pt x="846" y="589"/>
                    <a:pt x="846" y="633"/>
                  </a:cubicBezTo>
                  <a:cubicBezTo>
                    <a:pt x="712" y="722"/>
                    <a:pt x="623" y="811"/>
                    <a:pt x="534" y="945"/>
                  </a:cubicBezTo>
                  <a:cubicBezTo>
                    <a:pt x="1" y="1612"/>
                    <a:pt x="45" y="2279"/>
                    <a:pt x="134" y="2813"/>
                  </a:cubicBezTo>
                  <a:cubicBezTo>
                    <a:pt x="223" y="3080"/>
                    <a:pt x="401" y="3747"/>
                    <a:pt x="890" y="4236"/>
                  </a:cubicBezTo>
                  <a:cubicBezTo>
                    <a:pt x="1246" y="4548"/>
                    <a:pt x="1780" y="4770"/>
                    <a:pt x="2492" y="4770"/>
                  </a:cubicBezTo>
                  <a:cubicBezTo>
                    <a:pt x="2981" y="4726"/>
                    <a:pt x="3737" y="4681"/>
                    <a:pt x="4137" y="4192"/>
                  </a:cubicBezTo>
                  <a:cubicBezTo>
                    <a:pt x="4449" y="3881"/>
                    <a:pt x="4538" y="3347"/>
                    <a:pt x="4449" y="2680"/>
                  </a:cubicBezTo>
                  <a:cubicBezTo>
                    <a:pt x="4449" y="2680"/>
                    <a:pt x="4360" y="2012"/>
                    <a:pt x="3959" y="1612"/>
                  </a:cubicBezTo>
                  <a:cubicBezTo>
                    <a:pt x="3871" y="1523"/>
                    <a:pt x="3826" y="1479"/>
                    <a:pt x="3737" y="1434"/>
                  </a:cubicBezTo>
                  <a:cubicBezTo>
                    <a:pt x="3528" y="1318"/>
                    <a:pt x="3282" y="1250"/>
                    <a:pt x="3000" y="1250"/>
                  </a:cubicBezTo>
                  <a:cubicBezTo>
                    <a:pt x="2742" y="1250"/>
                    <a:pt x="2454" y="1307"/>
                    <a:pt x="2136" y="1434"/>
                  </a:cubicBezTo>
                  <a:cubicBezTo>
                    <a:pt x="1424" y="1701"/>
                    <a:pt x="1557" y="2546"/>
                    <a:pt x="1602" y="2680"/>
                  </a:cubicBezTo>
                  <a:cubicBezTo>
                    <a:pt x="1646" y="2769"/>
                    <a:pt x="1691" y="3035"/>
                    <a:pt x="1913" y="3213"/>
                  </a:cubicBezTo>
                  <a:cubicBezTo>
                    <a:pt x="1958" y="3258"/>
                    <a:pt x="1958" y="3258"/>
                    <a:pt x="2002" y="3258"/>
                  </a:cubicBezTo>
                  <a:cubicBezTo>
                    <a:pt x="2002" y="3302"/>
                    <a:pt x="2047" y="3302"/>
                    <a:pt x="2047" y="3302"/>
                  </a:cubicBezTo>
                  <a:cubicBezTo>
                    <a:pt x="2163" y="3361"/>
                    <a:pt x="2305" y="3393"/>
                    <a:pt x="2469" y="3393"/>
                  </a:cubicBezTo>
                  <a:cubicBezTo>
                    <a:pt x="2680" y="3393"/>
                    <a:pt x="2928" y="3339"/>
                    <a:pt x="3203" y="3213"/>
                  </a:cubicBezTo>
                  <a:cubicBezTo>
                    <a:pt x="3292" y="3213"/>
                    <a:pt x="3337" y="3124"/>
                    <a:pt x="3337" y="2991"/>
                  </a:cubicBezTo>
                  <a:cubicBezTo>
                    <a:pt x="3381" y="2946"/>
                    <a:pt x="3337" y="2813"/>
                    <a:pt x="3292" y="2769"/>
                  </a:cubicBezTo>
                  <a:cubicBezTo>
                    <a:pt x="3252" y="2729"/>
                    <a:pt x="3185" y="2707"/>
                    <a:pt x="3100" y="2707"/>
                  </a:cubicBezTo>
                  <a:cubicBezTo>
                    <a:pt x="2994" y="2707"/>
                    <a:pt x="2861" y="2740"/>
                    <a:pt x="2714" y="2813"/>
                  </a:cubicBezTo>
                  <a:cubicBezTo>
                    <a:pt x="2666" y="2825"/>
                    <a:pt x="2622" y="2830"/>
                    <a:pt x="2581" y="2830"/>
                  </a:cubicBezTo>
                  <a:cubicBezTo>
                    <a:pt x="2468" y="2830"/>
                    <a:pt x="2379" y="2789"/>
                    <a:pt x="2314" y="2724"/>
                  </a:cubicBezTo>
                  <a:cubicBezTo>
                    <a:pt x="2269" y="2724"/>
                    <a:pt x="2225" y="2680"/>
                    <a:pt x="2225" y="2635"/>
                  </a:cubicBezTo>
                  <a:cubicBezTo>
                    <a:pt x="2136" y="2413"/>
                    <a:pt x="2225" y="2235"/>
                    <a:pt x="2403" y="2146"/>
                  </a:cubicBezTo>
                  <a:cubicBezTo>
                    <a:pt x="2692" y="2037"/>
                    <a:pt x="2930" y="1995"/>
                    <a:pt x="3126" y="1995"/>
                  </a:cubicBezTo>
                  <a:cubicBezTo>
                    <a:pt x="3411" y="1995"/>
                    <a:pt x="3605" y="2085"/>
                    <a:pt x="3737" y="2190"/>
                  </a:cubicBezTo>
                  <a:cubicBezTo>
                    <a:pt x="3737" y="2190"/>
                    <a:pt x="3782" y="2235"/>
                    <a:pt x="3826" y="2279"/>
                  </a:cubicBezTo>
                  <a:cubicBezTo>
                    <a:pt x="4004" y="2457"/>
                    <a:pt x="4093" y="2769"/>
                    <a:pt x="4048" y="3124"/>
                  </a:cubicBezTo>
                  <a:cubicBezTo>
                    <a:pt x="4004" y="3480"/>
                    <a:pt x="3782" y="3792"/>
                    <a:pt x="3470" y="3881"/>
                  </a:cubicBezTo>
                  <a:cubicBezTo>
                    <a:pt x="3124" y="4042"/>
                    <a:pt x="2789" y="4120"/>
                    <a:pt x="2479" y="4120"/>
                  </a:cubicBezTo>
                  <a:cubicBezTo>
                    <a:pt x="2192" y="4120"/>
                    <a:pt x="1926" y="4053"/>
                    <a:pt x="1691" y="3925"/>
                  </a:cubicBezTo>
                  <a:cubicBezTo>
                    <a:pt x="1557" y="3881"/>
                    <a:pt x="1424" y="3747"/>
                    <a:pt x="1335" y="3658"/>
                  </a:cubicBezTo>
                  <a:cubicBezTo>
                    <a:pt x="1024" y="3347"/>
                    <a:pt x="935" y="2991"/>
                    <a:pt x="890" y="2858"/>
                  </a:cubicBezTo>
                  <a:cubicBezTo>
                    <a:pt x="757" y="2101"/>
                    <a:pt x="935" y="1123"/>
                    <a:pt x="1869" y="767"/>
                  </a:cubicBezTo>
                  <a:cubicBezTo>
                    <a:pt x="2269" y="589"/>
                    <a:pt x="2625" y="544"/>
                    <a:pt x="2981" y="544"/>
                  </a:cubicBezTo>
                  <a:cubicBezTo>
                    <a:pt x="3070" y="411"/>
                    <a:pt x="3203" y="189"/>
                    <a:pt x="3381" y="11"/>
                  </a:cubicBezTo>
                  <a:cubicBezTo>
                    <a:pt x="3280" y="4"/>
                    <a:pt x="3170" y="1"/>
                    <a:pt x="3054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57" name="Google Shape;135;p1"/>
            <p:cNvSpPr/>
            <p:nvPr/>
          </p:nvSpPr>
          <p:spPr>
            <a:xfrm>
              <a:off x="7902000" y="4434120"/>
              <a:ext cx="7200" cy="7920"/>
            </a:xfrm>
            <a:custGeom>
              <a:avLst/>
              <a:gdLst/>
              <a:ahLst/>
              <a:rect l="l" t="t" r="r" b="b"/>
              <a:pathLst>
                <a:path w="1958" h="2136">
                  <a:moveTo>
                    <a:pt x="1068" y="0"/>
                  </a:moveTo>
                  <a:cubicBezTo>
                    <a:pt x="801" y="223"/>
                    <a:pt x="445" y="490"/>
                    <a:pt x="0" y="757"/>
                  </a:cubicBezTo>
                  <a:cubicBezTo>
                    <a:pt x="45" y="757"/>
                    <a:pt x="45" y="757"/>
                    <a:pt x="45" y="801"/>
                  </a:cubicBezTo>
                  <a:cubicBezTo>
                    <a:pt x="45" y="801"/>
                    <a:pt x="89" y="846"/>
                    <a:pt x="89" y="846"/>
                  </a:cubicBezTo>
                  <a:lnTo>
                    <a:pt x="756" y="2136"/>
                  </a:lnTo>
                  <a:cubicBezTo>
                    <a:pt x="1157" y="1958"/>
                    <a:pt x="1557" y="1824"/>
                    <a:pt x="1957" y="1691"/>
                  </a:cubicBezTo>
                  <a:lnTo>
                    <a:pt x="106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58" name="Google Shape;136;p1"/>
            <p:cNvSpPr/>
            <p:nvPr/>
          </p:nvSpPr>
          <p:spPr>
            <a:xfrm>
              <a:off x="7896240" y="4438800"/>
              <a:ext cx="4680" cy="5400"/>
            </a:xfrm>
            <a:custGeom>
              <a:avLst/>
              <a:gdLst/>
              <a:ahLst/>
              <a:rect l="l" t="t" r="r" b="b"/>
              <a:pathLst>
                <a:path w="1425" h="1602">
                  <a:moveTo>
                    <a:pt x="757" y="0"/>
                  </a:moveTo>
                  <a:cubicBezTo>
                    <a:pt x="535" y="178"/>
                    <a:pt x="268" y="312"/>
                    <a:pt x="1" y="490"/>
                  </a:cubicBezTo>
                  <a:lnTo>
                    <a:pt x="579" y="1602"/>
                  </a:lnTo>
                  <a:cubicBezTo>
                    <a:pt x="846" y="1513"/>
                    <a:pt x="1157" y="1379"/>
                    <a:pt x="1424" y="1290"/>
                  </a:cubicBezTo>
                  <a:lnTo>
                    <a:pt x="801" y="89"/>
                  </a:lnTo>
                  <a:cubicBezTo>
                    <a:pt x="801" y="45"/>
                    <a:pt x="757" y="45"/>
                    <a:pt x="757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59" name="Google Shape;137;p1"/>
            <p:cNvSpPr/>
            <p:nvPr/>
          </p:nvSpPr>
          <p:spPr>
            <a:xfrm>
              <a:off x="7890840" y="4442400"/>
              <a:ext cx="3960" cy="4320"/>
            </a:xfrm>
            <a:custGeom>
              <a:avLst/>
              <a:gdLst/>
              <a:ahLst/>
              <a:rect l="l" t="t" r="r" b="b"/>
              <a:pathLst>
                <a:path w="1202" h="1336">
                  <a:moveTo>
                    <a:pt x="668" y="1"/>
                  </a:moveTo>
                  <a:cubicBezTo>
                    <a:pt x="446" y="179"/>
                    <a:pt x="223" y="312"/>
                    <a:pt x="1" y="445"/>
                  </a:cubicBezTo>
                  <a:lnTo>
                    <a:pt x="446" y="1335"/>
                  </a:lnTo>
                  <a:cubicBezTo>
                    <a:pt x="712" y="1246"/>
                    <a:pt x="935" y="1113"/>
                    <a:pt x="1202" y="1024"/>
                  </a:cubicBezTo>
                  <a:lnTo>
                    <a:pt x="668" y="1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60" name="Google Shape;138;p1"/>
            <p:cNvSpPr/>
            <p:nvPr/>
          </p:nvSpPr>
          <p:spPr>
            <a:xfrm>
              <a:off x="7884360" y="4446000"/>
              <a:ext cx="4320" cy="3960"/>
            </a:xfrm>
            <a:custGeom>
              <a:avLst/>
              <a:gdLst/>
              <a:ahLst/>
              <a:rect l="l" t="t" r="r" b="b"/>
              <a:pathLst>
                <a:path w="1291" h="1246">
                  <a:moveTo>
                    <a:pt x="846" y="0"/>
                  </a:moveTo>
                  <a:cubicBezTo>
                    <a:pt x="490" y="178"/>
                    <a:pt x="223" y="356"/>
                    <a:pt x="1" y="490"/>
                  </a:cubicBezTo>
                  <a:cubicBezTo>
                    <a:pt x="179" y="756"/>
                    <a:pt x="268" y="1023"/>
                    <a:pt x="357" y="1246"/>
                  </a:cubicBezTo>
                  <a:cubicBezTo>
                    <a:pt x="668" y="1068"/>
                    <a:pt x="979" y="934"/>
                    <a:pt x="1291" y="845"/>
                  </a:cubicBezTo>
                  <a:lnTo>
                    <a:pt x="84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61" name="Google Shape;139;p1"/>
            <p:cNvSpPr/>
            <p:nvPr/>
          </p:nvSpPr>
          <p:spPr>
            <a:xfrm>
              <a:off x="7869960" y="4410000"/>
              <a:ext cx="95400" cy="49320"/>
            </a:xfrm>
            <a:custGeom>
              <a:avLst/>
              <a:gdLst/>
              <a:ahLst/>
              <a:rect l="l" t="t" r="r" b="b"/>
              <a:pathLst>
                <a:path w="22287" h="11700">
                  <a:moveTo>
                    <a:pt x="17794" y="1704"/>
                  </a:moveTo>
                  <a:cubicBezTo>
                    <a:pt x="17882" y="1704"/>
                    <a:pt x="17971" y="1729"/>
                    <a:pt x="18060" y="1780"/>
                  </a:cubicBezTo>
                  <a:cubicBezTo>
                    <a:pt x="18416" y="2002"/>
                    <a:pt x="19395" y="2536"/>
                    <a:pt x="19395" y="2536"/>
                  </a:cubicBezTo>
                  <a:cubicBezTo>
                    <a:pt x="19573" y="2625"/>
                    <a:pt x="19617" y="2848"/>
                    <a:pt x="19528" y="3025"/>
                  </a:cubicBezTo>
                  <a:cubicBezTo>
                    <a:pt x="19484" y="3159"/>
                    <a:pt x="19350" y="3203"/>
                    <a:pt x="19217" y="3203"/>
                  </a:cubicBezTo>
                  <a:cubicBezTo>
                    <a:pt x="19172" y="3203"/>
                    <a:pt x="19083" y="3203"/>
                    <a:pt x="19039" y="3159"/>
                  </a:cubicBezTo>
                  <a:cubicBezTo>
                    <a:pt x="18994" y="3159"/>
                    <a:pt x="18238" y="2714"/>
                    <a:pt x="17838" y="2492"/>
                  </a:cubicBezTo>
                  <a:cubicBezTo>
                    <a:pt x="17793" y="2492"/>
                    <a:pt x="17749" y="2536"/>
                    <a:pt x="17749" y="2581"/>
                  </a:cubicBezTo>
                  <a:cubicBezTo>
                    <a:pt x="17704" y="2625"/>
                    <a:pt x="17660" y="2714"/>
                    <a:pt x="17615" y="2759"/>
                  </a:cubicBezTo>
                  <a:cubicBezTo>
                    <a:pt x="17560" y="2814"/>
                    <a:pt x="17480" y="2839"/>
                    <a:pt x="17400" y="2839"/>
                  </a:cubicBezTo>
                  <a:cubicBezTo>
                    <a:pt x="17290" y="2839"/>
                    <a:pt x="17178" y="2792"/>
                    <a:pt x="17126" y="2714"/>
                  </a:cubicBezTo>
                  <a:cubicBezTo>
                    <a:pt x="16993" y="2581"/>
                    <a:pt x="16993" y="2358"/>
                    <a:pt x="17126" y="2225"/>
                  </a:cubicBezTo>
                  <a:cubicBezTo>
                    <a:pt x="17126" y="2225"/>
                    <a:pt x="17126" y="2180"/>
                    <a:pt x="17171" y="2180"/>
                  </a:cubicBezTo>
                  <a:cubicBezTo>
                    <a:pt x="17361" y="1863"/>
                    <a:pt x="17575" y="1704"/>
                    <a:pt x="17794" y="1704"/>
                  </a:cubicBezTo>
                  <a:close/>
                  <a:moveTo>
                    <a:pt x="15703" y="1"/>
                  </a:moveTo>
                  <a:cubicBezTo>
                    <a:pt x="15480" y="45"/>
                    <a:pt x="15169" y="312"/>
                    <a:pt x="14947" y="668"/>
                  </a:cubicBezTo>
                  <a:cubicBezTo>
                    <a:pt x="15080" y="712"/>
                    <a:pt x="15169" y="757"/>
                    <a:pt x="15302" y="801"/>
                  </a:cubicBezTo>
                  <a:cubicBezTo>
                    <a:pt x="15391" y="890"/>
                    <a:pt x="15525" y="979"/>
                    <a:pt x="15614" y="1068"/>
                  </a:cubicBezTo>
                  <a:cubicBezTo>
                    <a:pt x="16237" y="1647"/>
                    <a:pt x="16370" y="2536"/>
                    <a:pt x="16370" y="2581"/>
                  </a:cubicBezTo>
                  <a:cubicBezTo>
                    <a:pt x="16459" y="3470"/>
                    <a:pt x="16281" y="4182"/>
                    <a:pt x="15881" y="4671"/>
                  </a:cubicBezTo>
                  <a:cubicBezTo>
                    <a:pt x="15258" y="5383"/>
                    <a:pt x="14235" y="5472"/>
                    <a:pt x="13701" y="5472"/>
                  </a:cubicBezTo>
                  <a:lnTo>
                    <a:pt x="13612" y="5472"/>
                  </a:lnTo>
                  <a:cubicBezTo>
                    <a:pt x="12811" y="5472"/>
                    <a:pt x="12189" y="5250"/>
                    <a:pt x="11744" y="4849"/>
                  </a:cubicBezTo>
                  <a:cubicBezTo>
                    <a:pt x="11121" y="4360"/>
                    <a:pt x="10765" y="3648"/>
                    <a:pt x="10632" y="2981"/>
                  </a:cubicBezTo>
                  <a:cubicBezTo>
                    <a:pt x="10543" y="2714"/>
                    <a:pt x="10498" y="2403"/>
                    <a:pt x="10543" y="2091"/>
                  </a:cubicBezTo>
                  <a:lnTo>
                    <a:pt x="10543" y="2091"/>
                  </a:lnTo>
                  <a:cubicBezTo>
                    <a:pt x="8942" y="3426"/>
                    <a:pt x="4894" y="6539"/>
                    <a:pt x="1" y="8274"/>
                  </a:cubicBezTo>
                  <a:cubicBezTo>
                    <a:pt x="179" y="8408"/>
                    <a:pt x="401" y="8541"/>
                    <a:pt x="623" y="8764"/>
                  </a:cubicBezTo>
                  <a:cubicBezTo>
                    <a:pt x="1335" y="9342"/>
                    <a:pt x="2091" y="10276"/>
                    <a:pt x="2625" y="11699"/>
                  </a:cubicBezTo>
                  <a:cubicBezTo>
                    <a:pt x="4315" y="10810"/>
                    <a:pt x="11521" y="7296"/>
                    <a:pt x="20062" y="5917"/>
                  </a:cubicBezTo>
                  <a:cubicBezTo>
                    <a:pt x="19884" y="5828"/>
                    <a:pt x="19662" y="5739"/>
                    <a:pt x="19439" y="5694"/>
                  </a:cubicBezTo>
                  <a:cubicBezTo>
                    <a:pt x="19335" y="5680"/>
                    <a:pt x="19222" y="5675"/>
                    <a:pt x="19103" y="5675"/>
                  </a:cubicBezTo>
                  <a:cubicBezTo>
                    <a:pt x="18866" y="5675"/>
                    <a:pt x="18609" y="5694"/>
                    <a:pt x="18372" y="5694"/>
                  </a:cubicBezTo>
                  <a:cubicBezTo>
                    <a:pt x="16237" y="5917"/>
                    <a:pt x="10721" y="7073"/>
                    <a:pt x="3648" y="10320"/>
                  </a:cubicBezTo>
                  <a:cubicBezTo>
                    <a:pt x="3604" y="10320"/>
                    <a:pt x="3559" y="10365"/>
                    <a:pt x="3515" y="10365"/>
                  </a:cubicBezTo>
                  <a:cubicBezTo>
                    <a:pt x="3470" y="10365"/>
                    <a:pt x="3426" y="10320"/>
                    <a:pt x="3337" y="10320"/>
                  </a:cubicBezTo>
                  <a:cubicBezTo>
                    <a:pt x="3337" y="10320"/>
                    <a:pt x="3292" y="10276"/>
                    <a:pt x="3292" y="10276"/>
                  </a:cubicBezTo>
                  <a:cubicBezTo>
                    <a:pt x="3248" y="10231"/>
                    <a:pt x="3203" y="10187"/>
                    <a:pt x="3159" y="10098"/>
                  </a:cubicBezTo>
                  <a:cubicBezTo>
                    <a:pt x="3114" y="9876"/>
                    <a:pt x="2848" y="9253"/>
                    <a:pt x="2536" y="8897"/>
                  </a:cubicBezTo>
                  <a:cubicBezTo>
                    <a:pt x="2447" y="8853"/>
                    <a:pt x="2403" y="8719"/>
                    <a:pt x="2447" y="8586"/>
                  </a:cubicBezTo>
                  <a:cubicBezTo>
                    <a:pt x="2447" y="8497"/>
                    <a:pt x="2492" y="8408"/>
                    <a:pt x="2625" y="8363"/>
                  </a:cubicBezTo>
                  <a:cubicBezTo>
                    <a:pt x="2670" y="8319"/>
                    <a:pt x="7474" y="5561"/>
                    <a:pt x="8363" y="4716"/>
                  </a:cubicBezTo>
                  <a:lnTo>
                    <a:pt x="8408" y="4716"/>
                  </a:lnTo>
                  <a:cubicBezTo>
                    <a:pt x="8408" y="4716"/>
                    <a:pt x="8408" y="4671"/>
                    <a:pt x="8408" y="4671"/>
                  </a:cubicBezTo>
                  <a:lnTo>
                    <a:pt x="8497" y="4671"/>
                  </a:lnTo>
                  <a:cubicBezTo>
                    <a:pt x="8497" y="4627"/>
                    <a:pt x="8497" y="4627"/>
                    <a:pt x="8497" y="4627"/>
                  </a:cubicBezTo>
                  <a:lnTo>
                    <a:pt x="8764" y="4627"/>
                  </a:lnTo>
                  <a:cubicBezTo>
                    <a:pt x="8764" y="4627"/>
                    <a:pt x="8764" y="4671"/>
                    <a:pt x="8808" y="4671"/>
                  </a:cubicBezTo>
                  <a:cubicBezTo>
                    <a:pt x="8808" y="4671"/>
                    <a:pt x="8853" y="4671"/>
                    <a:pt x="8853" y="4716"/>
                  </a:cubicBezTo>
                  <a:lnTo>
                    <a:pt x="8897" y="4716"/>
                  </a:lnTo>
                  <a:cubicBezTo>
                    <a:pt x="8897" y="4716"/>
                    <a:pt x="8897" y="4760"/>
                    <a:pt x="8897" y="4760"/>
                  </a:cubicBezTo>
                  <a:cubicBezTo>
                    <a:pt x="8942" y="4760"/>
                    <a:pt x="8942" y="4805"/>
                    <a:pt x="8942" y="4805"/>
                  </a:cubicBezTo>
                  <a:lnTo>
                    <a:pt x="10098" y="6984"/>
                  </a:lnTo>
                  <a:cubicBezTo>
                    <a:pt x="12900" y="6006"/>
                    <a:pt x="15124" y="5516"/>
                    <a:pt x="16726" y="5205"/>
                  </a:cubicBezTo>
                  <a:cubicBezTo>
                    <a:pt x="16681" y="5161"/>
                    <a:pt x="16637" y="5116"/>
                    <a:pt x="16592" y="5027"/>
                  </a:cubicBezTo>
                  <a:cubicBezTo>
                    <a:pt x="16503" y="4849"/>
                    <a:pt x="16548" y="4627"/>
                    <a:pt x="16726" y="4538"/>
                  </a:cubicBezTo>
                  <a:cubicBezTo>
                    <a:pt x="16777" y="4504"/>
                    <a:pt x="16828" y="4489"/>
                    <a:pt x="16879" y="4489"/>
                  </a:cubicBezTo>
                  <a:cubicBezTo>
                    <a:pt x="16961" y="4489"/>
                    <a:pt x="17044" y="4527"/>
                    <a:pt x="17126" y="4582"/>
                  </a:cubicBezTo>
                  <a:cubicBezTo>
                    <a:pt x="17171" y="4582"/>
                    <a:pt x="17171" y="4627"/>
                    <a:pt x="17215" y="4671"/>
                  </a:cubicBezTo>
                  <a:cubicBezTo>
                    <a:pt x="17260" y="4805"/>
                    <a:pt x="17349" y="4894"/>
                    <a:pt x="17393" y="4938"/>
                  </a:cubicBezTo>
                  <a:cubicBezTo>
                    <a:pt x="17438" y="4983"/>
                    <a:pt x="17438" y="4983"/>
                    <a:pt x="17482" y="4983"/>
                  </a:cubicBezTo>
                  <a:cubicBezTo>
                    <a:pt x="17527" y="5005"/>
                    <a:pt x="17649" y="5016"/>
                    <a:pt x="17793" y="5016"/>
                  </a:cubicBezTo>
                  <a:cubicBezTo>
                    <a:pt x="17938" y="5016"/>
                    <a:pt x="18105" y="5005"/>
                    <a:pt x="18238" y="4983"/>
                  </a:cubicBezTo>
                  <a:lnTo>
                    <a:pt x="18728" y="4983"/>
                  </a:lnTo>
                  <a:cubicBezTo>
                    <a:pt x="18905" y="4938"/>
                    <a:pt x="19039" y="4938"/>
                    <a:pt x="19128" y="4938"/>
                  </a:cubicBezTo>
                  <a:cubicBezTo>
                    <a:pt x="19128" y="4938"/>
                    <a:pt x="19172" y="4983"/>
                    <a:pt x="19172" y="4983"/>
                  </a:cubicBezTo>
                  <a:lnTo>
                    <a:pt x="19528" y="4983"/>
                  </a:lnTo>
                  <a:cubicBezTo>
                    <a:pt x="19973" y="5072"/>
                    <a:pt x="20373" y="5250"/>
                    <a:pt x="20685" y="5383"/>
                  </a:cubicBezTo>
                  <a:cubicBezTo>
                    <a:pt x="20729" y="5383"/>
                    <a:pt x="20818" y="5427"/>
                    <a:pt x="20863" y="5472"/>
                  </a:cubicBezTo>
                  <a:cubicBezTo>
                    <a:pt x="20863" y="5427"/>
                    <a:pt x="20907" y="5427"/>
                    <a:pt x="20907" y="5383"/>
                  </a:cubicBezTo>
                  <a:cubicBezTo>
                    <a:pt x="21041" y="5250"/>
                    <a:pt x="21307" y="4983"/>
                    <a:pt x="21886" y="4449"/>
                  </a:cubicBezTo>
                  <a:cubicBezTo>
                    <a:pt x="22153" y="4137"/>
                    <a:pt x="22286" y="3915"/>
                    <a:pt x="22242" y="3737"/>
                  </a:cubicBezTo>
                  <a:cubicBezTo>
                    <a:pt x="22197" y="3648"/>
                    <a:pt x="22197" y="3604"/>
                    <a:pt x="22153" y="3559"/>
                  </a:cubicBezTo>
                  <a:cubicBezTo>
                    <a:pt x="20863" y="2759"/>
                    <a:pt x="20418" y="2447"/>
                    <a:pt x="20373" y="2447"/>
                  </a:cubicBezTo>
                  <a:cubicBezTo>
                    <a:pt x="20373" y="2403"/>
                    <a:pt x="20329" y="2403"/>
                    <a:pt x="20329" y="2358"/>
                  </a:cubicBezTo>
                  <a:cubicBezTo>
                    <a:pt x="19306" y="1691"/>
                    <a:pt x="18149" y="935"/>
                    <a:pt x="17971" y="801"/>
                  </a:cubicBezTo>
                  <a:cubicBezTo>
                    <a:pt x="17927" y="779"/>
                    <a:pt x="17849" y="768"/>
                    <a:pt x="17760" y="768"/>
                  </a:cubicBezTo>
                  <a:cubicBezTo>
                    <a:pt x="17671" y="768"/>
                    <a:pt x="17571" y="779"/>
                    <a:pt x="17482" y="801"/>
                  </a:cubicBezTo>
                  <a:lnTo>
                    <a:pt x="16815" y="1469"/>
                  </a:lnTo>
                  <a:cubicBezTo>
                    <a:pt x="16748" y="1535"/>
                    <a:pt x="16659" y="1569"/>
                    <a:pt x="16570" y="1569"/>
                  </a:cubicBezTo>
                  <a:cubicBezTo>
                    <a:pt x="16481" y="1569"/>
                    <a:pt x="16392" y="1535"/>
                    <a:pt x="16325" y="1469"/>
                  </a:cubicBezTo>
                  <a:cubicBezTo>
                    <a:pt x="16192" y="1335"/>
                    <a:pt x="16192" y="1113"/>
                    <a:pt x="16325" y="979"/>
                  </a:cubicBezTo>
                  <a:lnTo>
                    <a:pt x="16770" y="490"/>
                  </a:lnTo>
                  <a:cubicBezTo>
                    <a:pt x="16459" y="223"/>
                    <a:pt x="16014" y="1"/>
                    <a:pt x="15703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62" name="Google Shape;140;p1"/>
            <p:cNvSpPr/>
            <p:nvPr/>
          </p:nvSpPr>
          <p:spPr>
            <a:xfrm>
              <a:off x="7797240" y="4393440"/>
              <a:ext cx="197280" cy="144720"/>
            </a:xfrm>
            <a:custGeom>
              <a:avLst/>
              <a:gdLst/>
              <a:ahLst/>
              <a:rect l="l" t="t" r="r" b="b"/>
              <a:pathLst>
                <a:path w="45728" h="33629">
                  <a:moveTo>
                    <a:pt x="26912" y="0"/>
                  </a:moveTo>
                  <a:cubicBezTo>
                    <a:pt x="26734" y="2758"/>
                    <a:pt x="24332" y="4537"/>
                    <a:pt x="20151" y="7562"/>
                  </a:cubicBezTo>
                  <a:cubicBezTo>
                    <a:pt x="16014" y="10587"/>
                    <a:pt x="4716" y="18104"/>
                    <a:pt x="2892" y="19350"/>
                  </a:cubicBezTo>
                  <a:cubicBezTo>
                    <a:pt x="3114" y="19661"/>
                    <a:pt x="3292" y="19973"/>
                    <a:pt x="3470" y="20239"/>
                  </a:cubicBezTo>
                  <a:cubicBezTo>
                    <a:pt x="4404" y="19661"/>
                    <a:pt x="7029" y="17882"/>
                    <a:pt x="8319" y="16547"/>
                  </a:cubicBezTo>
                  <a:cubicBezTo>
                    <a:pt x="8401" y="16492"/>
                    <a:pt x="8501" y="16454"/>
                    <a:pt x="8596" y="16454"/>
                  </a:cubicBezTo>
                  <a:cubicBezTo>
                    <a:pt x="8655" y="16454"/>
                    <a:pt x="8713" y="16469"/>
                    <a:pt x="8764" y="16503"/>
                  </a:cubicBezTo>
                  <a:cubicBezTo>
                    <a:pt x="8808" y="16503"/>
                    <a:pt x="8808" y="16547"/>
                    <a:pt x="8852" y="16547"/>
                  </a:cubicBezTo>
                  <a:cubicBezTo>
                    <a:pt x="8941" y="16636"/>
                    <a:pt x="8986" y="16770"/>
                    <a:pt x="8941" y="16859"/>
                  </a:cubicBezTo>
                  <a:cubicBezTo>
                    <a:pt x="8852" y="17348"/>
                    <a:pt x="6806" y="28735"/>
                    <a:pt x="5383" y="31449"/>
                  </a:cubicBezTo>
                  <a:cubicBezTo>
                    <a:pt x="5338" y="31538"/>
                    <a:pt x="5205" y="31627"/>
                    <a:pt x="5072" y="31627"/>
                  </a:cubicBezTo>
                  <a:lnTo>
                    <a:pt x="4983" y="31627"/>
                  </a:lnTo>
                  <a:cubicBezTo>
                    <a:pt x="4627" y="31493"/>
                    <a:pt x="1735" y="30470"/>
                    <a:pt x="1113" y="30114"/>
                  </a:cubicBezTo>
                  <a:cubicBezTo>
                    <a:pt x="668" y="30604"/>
                    <a:pt x="268" y="30959"/>
                    <a:pt x="1" y="31182"/>
                  </a:cubicBezTo>
                  <a:cubicBezTo>
                    <a:pt x="2358" y="32828"/>
                    <a:pt x="5427" y="33450"/>
                    <a:pt x="6273" y="33628"/>
                  </a:cubicBezTo>
                  <a:cubicBezTo>
                    <a:pt x="6584" y="32872"/>
                    <a:pt x="7251" y="30070"/>
                    <a:pt x="7918" y="27045"/>
                  </a:cubicBezTo>
                  <a:cubicBezTo>
                    <a:pt x="7874" y="26956"/>
                    <a:pt x="7918" y="26867"/>
                    <a:pt x="7963" y="26823"/>
                  </a:cubicBezTo>
                  <a:cubicBezTo>
                    <a:pt x="8274" y="25221"/>
                    <a:pt x="8630" y="23620"/>
                    <a:pt x="8897" y="22241"/>
                  </a:cubicBezTo>
                  <a:cubicBezTo>
                    <a:pt x="8897" y="22197"/>
                    <a:pt x="8941" y="22152"/>
                    <a:pt x="8941" y="22108"/>
                  </a:cubicBezTo>
                  <a:cubicBezTo>
                    <a:pt x="9253" y="20506"/>
                    <a:pt x="9520" y="19216"/>
                    <a:pt x="9653" y="18638"/>
                  </a:cubicBezTo>
                  <a:cubicBezTo>
                    <a:pt x="9934" y="16951"/>
                    <a:pt x="10070" y="16026"/>
                    <a:pt x="11437" y="16026"/>
                  </a:cubicBezTo>
                  <a:cubicBezTo>
                    <a:pt x="11584" y="16026"/>
                    <a:pt x="11745" y="16037"/>
                    <a:pt x="11922" y="16058"/>
                  </a:cubicBezTo>
                  <a:cubicBezTo>
                    <a:pt x="12544" y="16147"/>
                    <a:pt x="13212" y="16592"/>
                    <a:pt x="13790" y="17170"/>
                  </a:cubicBezTo>
                  <a:cubicBezTo>
                    <a:pt x="14546" y="17882"/>
                    <a:pt x="15213" y="18905"/>
                    <a:pt x="15703" y="19661"/>
                  </a:cubicBezTo>
                  <a:cubicBezTo>
                    <a:pt x="15747" y="19706"/>
                    <a:pt x="15792" y="19795"/>
                    <a:pt x="15792" y="19839"/>
                  </a:cubicBezTo>
                  <a:cubicBezTo>
                    <a:pt x="15970" y="20150"/>
                    <a:pt x="16103" y="20417"/>
                    <a:pt x="16236" y="20640"/>
                  </a:cubicBezTo>
                  <a:cubicBezTo>
                    <a:pt x="17482" y="19795"/>
                    <a:pt x="18816" y="18994"/>
                    <a:pt x="20195" y="18327"/>
                  </a:cubicBezTo>
                  <a:cubicBezTo>
                    <a:pt x="20195" y="18282"/>
                    <a:pt x="20240" y="18282"/>
                    <a:pt x="20240" y="18282"/>
                  </a:cubicBezTo>
                  <a:cubicBezTo>
                    <a:pt x="26512" y="15080"/>
                    <a:pt x="33139" y="13745"/>
                    <a:pt x="34652" y="13478"/>
                  </a:cubicBezTo>
                  <a:cubicBezTo>
                    <a:pt x="39100" y="12589"/>
                    <a:pt x="43904" y="11832"/>
                    <a:pt x="45728" y="11521"/>
                  </a:cubicBezTo>
                  <a:cubicBezTo>
                    <a:pt x="45505" y="11388"/>
                    <a:pt x="45194" y="11165"/>
                    <a:pt x="44749" y="10854"/>
                  </a:cubicBezTo>
                  <a:cubicBezTo>
                    <a:pt x="43948" y="10898"/>
                    <a:pt x="30293" y="11743"/>
                    <a:pt x="17838" y="18816"/>
                  </a:cubicBezTo>
                  <a:cubicBezTo>
                    <a:pt x="17793" y="18816"/>
                    <a:pt x="17749" y="18860"/>
                    <a:pt x="17660" y="18860"/>
                  </a:cubicBezTo>
                  <a:cubicBezTo>
                    <a:pt x="17615" y="18860"/>
                    <a:pt x="17571" y="18816"/>
                    <a:pt x="17482" y="18816"/>
                  </a:cubicBezTo>
                  <a:cubicBezTo>
                    <a:pt x="17482" y="18772"/>
                    <a:pt x="17437" y="18772"/>
                    <a:pt x="17437" y="18727"/>
                  </a:cubicBezTo>
                  <a:cubicBezTo>
                    <a:pt x="17348" y="18683"/>
                    <a:pt x="17304" y="18594"/>
                    <a:pt x="17304" y="18505"/>
                  </a:cubicBezTo>
                  <a:cubicBezTo>
                    <a:pt x="17304" y="18505"/>
                    <a:pt x="17215" y="16992"/>
                    <a:pt x="15747" y="15346"/>
                  </a:cubicBezTo>
                  <a:cubicBezTo>
                    <a:pt x="15747" y="15346"/>
                    <a:pt x="15747" y="15346"/>
                    <a:pt x="15747" y="15302"/>
                  </a:cubicBezTo>
                  <a:cubicBezTo>
                    <a:pt x="15703" y="15257"/>
                    <a:pt x="15614" y="15213"/>
                    <a:pt x="15569" y="15124"/>
                  </a:cubicBezTo>
                  <a:cubicBezTo>
                    <a:pt x="15525" y="15080"/>
                    <a:pt x="15480" y="15035"/>
                    <a:pt x="15436" y="15035"/>
                  </a:cubicBezTo>
                  <a:cubicBezTo>
                    <a:pt x="15436" y="14991"/>
                    <a:pt x="15391" y="14946"/>
                    <a:pt x="15347" y="14902"/>
                  </a:cubicBezTo>
                  <a:cubicBezTo>
                    <a:pt x="14946" y="14501"/>
                    <a:pt x="14413" y="14056"/>
                    <a:pt x="13790" y="13656"/>
                  </a:cubicBezTo>
                  <a:cubicBezTo>
                    <a:pt x="13745" y="13656"/>
                    <a:pt x="13745" y="13612"/>
                    <a:pt x="13701" y="13612"/>
                  </a:cubicBezTo>
                  <a:cubicBezTo>
                    <a:pt x="13612" y="13478"/>
                    <a:pt x="13568" y="13300"/>
                    <a:pt x="13657" y="13167"/>
                  </a:cubicBezTo>
                  <a:cubicBezTo>
                    <a:pt x="13745" y="13048"/>
                    <a:pt x="13874" y="12989"/>
                    <a:pt x="14002" y="12989"/>
                  </a:cubicBezTo>
                  <a:cubicBezTo>
                    <a:pt x="14067" y="12989"/>
                    <a:pt x="14131" y="13004"/>
                    <a:pt x="14190" y="13033"/>
                  </a:cubicBezTo>
                  <a:cubicBezTo>
                    <a:pt x="14680" y="13389"/>
                    <a:pt x="15124" y="13701"/>
                    <a:pt x="15480" y="14056"/>
                  </a:cubicBezTo>
                  <a:cubicBezTo>
                    <a:pt x="17215" y="15569"/>
                    <a:pt x="17793" y="17126"/>
                    <a:pt x="17971" y="17926"/>
                  </a:cubicBezTo>
                  <a:cubicBezTo>
                    <a:pt x="28691" y="11966"/>
                    <a:pt x="40212" y="10542"/>
                    <a:pt x="43682" y="10231"/>
                  </a:cubicBezTo>
                  <a:cubicBezTo>
                    <a:pt x="43281" y="10009"/>
                    <a:pt x="42836" y="9697"/>
                    <a:pt x="42303" y="9430"/>
                  </a:cubicBezTo>
                  <a:cubicBezTo>
                    <a:pt x="41191" y="8808"/>
                    <a:pt x="40345" y="8274"/>
                    <a:pt x="39634" y="7874"/>
                  </a:cubicBezTo>
                  <a:cubicBezTo>
                    <a:pt x="39589" y="8140"/>
                    <a:pt x="39411" y="8452"/>
                    <a:pt x="39100" y="8763"/>
                  </a:cubicBezTo>
                  <a:cubicBezTo>
                    <a:pt x="38789" y="9119"/>
                    <a:pt x="38566" y="9341"/>
                    <a:pt x="38388" y="9475"/>
                  </a:cubicBezTo>
                  <a:cubicBezTo>
                    <a:pt x="39233" y="9386"/>
                    <a:pt x="40079" y="9297"/>
                    <a:pt x="40924" y="9252"/>
                  </a:cubicBezTo>
                  <a:cubicBezTo>
                    <a:pt x="41013" y="9252"/>
                    <a:pt x="41102" y="9252"/>
                    <a:pt x="41191" y="9341"/>
                  </a:cubicBezTo>
                  <a:cubicBezTo>
                    <a:pt x="41235" y="9386"/>
                    <a:pt x="41280" y="9475"/>
                    <a:pt x="41280" y="9564"/>
                  </a:cubicBezTo>
                  <a:cubicBezTo>
                    <a:pt x="41324" y="9786"/>
                    <a:pt x="41146" y="9964"/>
                    <a:pt x="40968" y="9964"/>
                  </a:cubicBezTo>
                  <a:cubicBezTo>
                    <a:pt x="29625" y="10720"/>
                    <a:pt x="19439" y="16325"/>
                    <a:pt x="19306" y="16370"/>
                  </a:cubicBezTo>
                  <a:cubicBezTo>
                    <a:pt x="19261" y="16414"/>
                    <a:pt x="19217" y="16414"/>
                    <a:pt x="19172" y="16414"/>
                  </a:cubicBezTo>
                  <a:cubicBezTo>
                    <a:pt x="19128" y="16414"/>
                    <a:pt x="19039" y="16414"/>
                    <a:pt x="19039" y="16370"/>
                  </a:cubicBezTo>
                  <a:cubicBezTo>
                    <a:pt x="18950" y="16370"/>
                    <a:pt x="18905" y="16325"/>
                    <a:pt x="18905" y="16281"/>
                  </a:cubicBezTo>
                  <a:cubicBezTo>
                    <a:pt x="18861" y="16236"/>
                    <a:pt x="18816" y="16192"/>
                    <a:pt x="18816" y="16147"/>
                  </a:cubicBezTo>
                  <a:cubicBezTo>
                    <a:pt x="18327" y="14590"/>
                    <a:pt x="17482" y="13612"/>
                    <a:pt x="16815" y="13033"/>
                  </a:cubicBezTo>
                  <a:cubicBezTo>
                    <a:pt x="16236" y="12544"/>
                    <a:pt x="15747" y="12366"/>
                    <a:pt x="15703" y="12366"/>
                  </a:cubicBezTo>
                  <a:cubicBezTo>
                    <a:pt x="15658" y="12322"/>
                    <a:pt x="15614" y="12277"/>
                    <a:pt x="15569" y="12277"/>
                  </a:cubicBezTo>
                  <a:cubicBezTo>
                    <a:pt x="15525" y="12188"/>
                    <a:pt x="15480" y="12099"/>
                    <a:pt x="15480" y="12010"/>
                  </a:cubicBezTo>
                  <a:cubicBezTo>
                    <a:pt x="15480" y="11832"/>
                    <a:pt x="15569" y="11699"/>
                    <a:pt x="15703" y="11654"/>
                  </a:cubicBezTo>
                  <a:cubicBezTo>
                    <a:pt x="19839" y="10364"/>
                    <a:pt x="23398" y="7962"/>
                    <a:pt x="25489" y="6361"/>
                  </a:cubicBezTo>
                  <a:lnTo>
                    <a:pt x="25533" y="6361"/>
                  </a:lnTo>
                  <a:cubicBezTo>
                    <a:pt x="26734" y="4271"/>
                    <a:pt x="27401" y="1246"/>
                    <a:pt x="27401" y="1201"/>
                  </a:cubicBezTo>
                  <a:cubicBezTo>
                    <a:pt x="27446" y="1112"/>
                    <a:pt x="27490" y="979"/>
                    <a:pt x="27579" y="934"/>
                  </a:cubicBezTo>
                  <a:cubicBezTo>
                    <a:pt x="27646" y="912"/>
                    <a:pt x="27702" y="901"/>
                    <a:pt x="27752" y="901"/>
                  </a:cubicBezTo>
                  <a:cubicBezTo>
                    <a:pt x="27802" y="901"/>
                    <a:pt x="27846" y="912"/>
                    <a:pt x="27891" y="934"/>
                  </a:cubicBezTo>
                  <a:lnTo>
                    <a:pt x="30070" y="1913"/>
                  </a:lnTo>
                  <a:cubicBezTo>
                    <a:pt x="30115" y="1913"/>
                    <a:pt x="30115" y="1957"/>
                    <a:pt x="30159" y="1957"/>
                  </a:cubicBezTo>
                  <a:cubicBezTo>
                    <a:pt x="30248" y="2046"/>
                    <a:pt x="30293" y="2224"/>
                    <a:pt x="30248" y="2358"/>
                  </a:cubicBezTo>
                  <a:cubicBezTo>
                    <a:pt x="30159" y="2580"/>
                    <a:pt x="29981" y="2892"/>
                    <a:pt x="29714" y="3203"/>
                  </a:cubicBezTo>
                  <a:cubicBezTo>
                    <a:pt x="30159" y="3117"/>
                    <a:pt x="30591" y="3091"/>
                    <a:pt x="30959" y="3091"/>
                  </a:cubicBezTo>
                  <a:cubicBezTo>
                    <a:pt x="31547" y="3091"/>
                    <a:pt x="31973" y="3158"/>
                    <a:pt x="32027" y="3158"/>
                  </a:cubicBezTo>
                  <a:cubicBezTo>
                    <a:pt x="32027" y="3158"/>
                    <a:pt x="32072" y="3203"/>
                    <a:pt x="32072" y="3203"/>
                  </a:cubicBezTo>
                  <a:cubicBezTo>
                    <a:pt x="32161" y="3158"/>
                    <a:pt x="32294" y="3114"/>
                    <a:pt x="32383" y="3114"/>
                  </a:cubicBezTo>
                  <a:cubicBezTo>
                    <a:pt x="32408" y="3112"/>
                    <a:pt x="32432" y="3112"/>
                    <a:pt x="32457" y="3112"/>
                  </a:cubicBezTo>
                  <a:cubicBezTo>
                    <a:pt x="33105" y="3112"/>
                    <a:pt x="33818" y="3658"/>
                    <a:pt x="34118" y="3915"/>
                  </a:cubicBezTo>
                  <a:cubicBezTo>
                    <a:pt x="34227" y="3896"/>
                    <a:pt x="34366" y="3878"/>
                    <a:pt x="34513" y="3878"/>
                  </a:cubicBezTo>
                  <a:cubicBezTo>
                    <a:pt x="34726" y="3878"/>
                    <a:pt x="34957" y="3916"/>
                    <a:pt x="35141" y="4048"/>
                  </a:cubicBezTo>
                  <a:cubicBezTo>
                    <a:pt x="35275" y="4182"/>
                    <a:pt x="36253" y="4804"/>
                    <a:pt x="37232" y="5427"/>
                  </a:cubicBezTo>
                  <a:cubicBezTo>
                    <a:pt x="37365" y="5116"/>
                    <a:pt x="37499" y="4804"/>
                    <a:pt x="37499" y="4626"/>
                  </a:cubicBezTo>
                  <a:cubicBezTo>
                    <a:pt x="36920" y="4182"/>
                    <a:pt x="32517" y="2135"/>
                    <a:pt x="30515" y="1335"/>
                  </a:cubicBezTo>
                  <a:cubicBezTo>
                    <a:pt x="28691" y="623"/>
                    <a:pt x="27846" y="312"/>
                    <a:pt x="26912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63" name="Google Shape;141;p1"/>
            <p:cNvSpPr/>
            <p:nvPr/>
          </p:nvSpPr>
          <p:spPr>
            <a:xfrm>
              <a:off x="7846200" y="4705200"/>
              <a:ext cx="37440" cy="5040"/>
            </a:xfrm>
            <a:custGeom>
              <a:avLst/>
              <a:gdLst/>
              <a:ahLst/>
              <a:rect l="l" t="t" r="r" b="b"/>
              <a:pathLst>
                <a:path w="8942" h="1513">
                  <a:moveTo>
                    <a:pt x="1" y="1"/>
                  </a:moveTo>
                  <a:lnTo>
                    <a:pt x="535" y="1513"/>
                  </a:lnTo>
                  <a:lnTo>
                    <a:pt x="8364" y="1513"/>
                  </a:lnTo>
                  <a:lnTo>
                    <a:pt x="8942" y="1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64" name="Google Shape;142;p1"/>
            <p:cNvSpPr/>
            <p:nvPr/>
          </p:nvSpPr>
          <p:spPr>
            <a:xfrm>
              <a:off x="7911000" y="4683960"/>
              <a:ext cx="25200" cy="8640"/>
            </a:xfrm>
            <a:custGeom>
              <a:avLst/>
              <a:gdLst/>
              <a:ahLst/>
              <a:rect l="l" t="t" r="r" b="b"/>
              <a:pathLst>
                <a:path w="6095" h="2314">
                  <a:moveTo>
                    <a:pt x="2447" y="1"/>
                  </a:moveTo>
                  <a:cubicBezTo>
                    <a:pt x="1557" y="312"/>
                    <a:pt x="757" y="534"/>
                    <a:pt x="0" y="712"/>
                  </a:cubicBezTo>
                  <a:cubicBezTo>
                    <a:pt x="3159" y="979"/>
                    <a:pt x="4182" y="1557"/>
                    <a:pt x="4938" y="2002"/>
                  </a:cubicBezTo>
                  <a:cubicBezTo>
                    <a:pt x="5116" y="2091"/>
                    <a:pt x="5338" y="2225"/>
                    <a:pt x="5516" y="2314"/>
                  </a:cubicBezTo>
                  <a:cubicBezTo>
                    <a:pt x="5561" y="2269"/>
                    <a:pt x="5605" y="2269"/>
                    <a:pt x="5605" y="2269"/>
                  </a:cubicBezTo>
                  <a:cubicBezTo>
                    <a:pt x="5649" y="2269"/>
                    <a:pt x="5694" y="2225"/>
                    <a:pt x="5738" y="2225"/>
                  </a:cubicBezTo>
                  <a:cubicBezTo>
                    <a:pt x="5783" y="2180"/>
                    <a:pt x="5872" y="2091"/>
                    <a:pt x="5916" y="2002"/>
                  </a:cubicBezTo>
                  <a:cubicBezTo>
                    <a:pt x="6005" y="1824"/>
                    <a:pt x="6094" y="1380"/>
                    <a:pt x="5783" y="801"/>
                  </a:cubicBezTo>
                  <a:cubicBezTo>
                    <a:pt x="5738" y="757"/>
                    <a:pt x="5738" y="668"/>
                    <a:pt x="5649" y="623"/>
                  </a:cubicBezTo>
                  <a:cubicBezTo>
                    <a:pt x="5160" y="179"/>
                    <a:pt x="3603" y="1"/>
                    <a:pt x="2536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65" name="Google Shape;143;p1"/>
            <p:cNvSpPr/>
            <p:nvPr/>
          </p:nvSpPr>
          <p:spPr>
            <a:xfrm>
              <a:off x="7904160" y="4690080"/>
              <a:ext cx="25200" cy="6840"/>
            </a:xfrm>
            <a:custGeom>
              <a:avLst/>
              <a:gdLst/>
              <a:ahLst/>
              <a:rect l="l" t="t" r="r" b="b"/>
              <a:pathLst>
                <a:path w="6139" h="1910">
                  <a:moveTo>
                    <a:pt x="0" y="1"/>
                  </a:moveTo>
                  <a:cubicBezTo>
                    <a:pt x="668" y="401"/>
                    <a:pt x="1513" y="935"/>
                    <a:pt x="2047" y="1380"/>
                  </a:cubicBezTo>
                  <a:cubicBezTo>
                    <a:pt x="2136" y="1424"/>
                    <a:pt x="2180" y="1468"/>
                    <a:pt x="2225" y="1513"/>
                  </a:cubicBezTo>
                  <a:cubicBezTo>
                    <a:pt x="2556" y="1803"/>
                    <a:pt x="2973" y="1909"/>
                    <a:pt x="3433" y="1909"/>
                  </a:cubicBezTo>
                  <a:cubicBezTo>
                    <a:pt x="3961" y="1909"/>
                    <a:pt x="4545" y="1768"/>
                    <a:pt x="5116" y="1602"/>
                  </a:cubicBezTo>
                  <a:cubicBezTo>
                    <a:pt x="5516" y="1468"/>
                    <a:pt x="5872" y="1380"/>
                    <a:pt x="6139" y="1246"/>
                  </a:cubicBezTo>
                  <a:cubicBezTo>
                    <a:pt x="5294" y="757"/>
                    <a:pt x="4226" y="134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66" name="Google Shape;144;p1"/>
            <p:cNvSpPr/>
            <p:nvPr/>
          </p:nvSpPr>
          <p:spPr>
            <a:xfrm>
              <a:off x="7893000" y="4689360"/>
              <a:ext cx="4320" cy="6840"/>
            </a:xfrm>
            <a:custGeom>
              <a:avLst/>
              <a:gdLst/>
              <a:ahLst/>
              <a:rect l="l" t="t" r="r" b="b"/>
              <a:pathLst>
                <a:path w="1335" h="1913">
                  <a:moveTo>
                    <a:pt x="1113" y="0"/>
                  </a:moveTo>
                  <a:cubicBezTo>
                    <a:pt x="712" y="45"/>
                    <a:pt x="401" y="45"/>
                    <a:pt x="223" y="45"/>
                  </a:cubicBezTo>
                  <a:lnTo>
                    <a:pt x="134" y="45"/>
                  </a:lnTo>
                  <a:cubicBezTo>
                    <a:pt x="89" y="89"/>
                    <a:pt x="45" y="89"/>
                    <a:pt x="1" y="89"/>
                  </a:cubicBezTo>
                  <a:lnTo>
                    <a:pt x="1" y="1913"/>
                  </a:lnTo>
                  <a:lnTo>
                    <a:pt x="1335" y="1913"/>
                  </a:lnTo>
                  <a:lnTo>
                    <a:pt x="1335" y="178"/>
                  </a:lnTo>
                  <a:cubicBezTo>
                    <a:pt x="1291" y="134"/>
                    <a:pt x="1246" y="134"/>
                    <a:pt x="1246" y="134"/>
                  </a:cubicBezTo>
                  <a:cubicBezTo>
                    <a:pt x="1202" y="89"/>
                    <a:pt x="1202" y="89"/>
                    <a:pt x="1157" y="89"/>
                  </a:cubicBezTo>
                  <a:cubicBezTo>
                    <a:pt x="1157" y="45"/>
                    <a:pt x="1113" y="45"/>
                    <a:pt x="1113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67" name="Google Shape;145;p1"/>
            <p:cNvSpPr/>
            <p:nvPr/>
          </p:nvSpPr>
          <p:spPr>
            <a:xfrm>
              <a:off x="7839720" y="4690800"/>
              <a:ext cx="48600" cy="10080"/>
            </a:xfrm>
            <a:custGeom>
              <a:avLst/>
              <a:gdLst/>
              <a:ahLst/>
              <a:rect l="l" t="t" r="r" b="b"/>
              <a:pathLst>
                <a:path w="11477" h="2669">
                  <a:moveTo>
                    <a:pt x="11476" y="0"/>
                  </a:moveTo>
                  <a:cubicBezTo>
                    <a:pt x="9653" y="400"/>
                    <a:pt x="7384" y="489"/>
                    <a:pt x="5249" y="489"/>
                  </a:cubicBezTo>
                  <a:cubicBezTo>
                    <a:pt x="4315" y="489"/>
                    <a:pt x="3381" y="489"/>
                    <a:pt x="2580" y="445"/>
                  </a:cubicBezTo>
                  <a:cubicBezTo>
                    <a:pt x="2402" y="445"/>
                    <a:pt x="2269" y="445"/>
                    <a:pt x="2046" y="400"/>
                  </a:cubicBezTo>
                  <a:cubicBezTo>
                    <a:pt x="1423" y="400"/>
                    <a:pt x="890" y="356"/>
                    <a:pt x="445" y="311"/>
                  </a:cubicBezTo>
                  <a:lnTo>
                    <a:pt x="0" y="311"/>
                  </a:lnTo>
                  <a:lnTo>
                    <a:pt x="0" y="2669"/>
                  </a:lnTo>
                  <a:lnTo>
                    <a:pt x="11476" y="2669"/>
                  </a:lnTo>
                  <a:lnTo>
                    <a:pt x="1147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68" name="Google Shape;146;p1"/>
            <p:cNvSpPr/>
            <p:nvPr/>
          </p:nvSpPr>
          <p:spPr>
            <a:xfrm>
              <a:off x="7829280" y="4691160"/>
              <a:ext cx="5760" cy="7560"/>
            </a:xfrm>
            <a:custGeom>
              <a:avLst/>
              <a:gdLst/>
              <a:ahLst/>
              <a:rect l="l" t="t" r="r" b="b"/>
              <a:pathLst>
                <a:path w="1646" h="2092">
                  <a:moveTo>
                    <a:pt x="0" y="1"/>
                  </a:moveTo>
                  <a:lnTo>
                    <a:pt x="0" y="2092"/>
                  </a:lnTo>
                  <a:lnTo>
                    <a:pt x="1646" y="2092"/>
                  </a:lnTo>
                  <a:lnTo>
                    <a:pt x="1646" y="179"/>
                  </a:lnTo>
                  <a:cubicBezTo>
                    <a:pt x="1068" y="134"/>
                    <a:pt x="534" y="90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69" name="Google Shape;147;p1"/>
            <p:cNvSpPr/>
            <p:nvPr/>
          </p:nvSpPr>
          <p:spPr>
            <a:xfrm>
              <a:off x="7916040" y="4597200"/>
              <a:ext cx="5400" cy="5400"/>
            </a:xfrm>
            <a:custGeom>
              <a:avLst/>
              <a:gdLst/>
              <a:ahLst/>
              <a:rect l="l" t="t" r="r" b="b"/>
              <a:pathLst>
                <a:path w="1558" h="1602">
                  <a:moveTo>
                    <a:pt x="845" y="0"/>
                  </a:moveTo>
                  <a:cubicBezTo>
                    <a:pt x="623" y="45"/>
                    <a:pt x="312" y="89"/>
                    <a:pt x="0" y="89"/>
                  </a:cubicBezTo>
                  <a:cubicBezTo>
                    <a:pt x="89" y="579"/>
                    <a:pt x="223" y="1068"/>
                    <a:pt x="312" y="1602"/>
                  </a:cubicBezTo>
                  <a:cubicBezTo>
                    <a:pt x="979" y="1557"/>
                    <a:pt x="1424" y="1379"/>
                    <a:pt x="1513" y="1157"/>
                  </a:cubicBezTo>
                  <a:cubicBezTo>
                    <a:pt x="1557" y="935"/>
                    <a:pt x="1335" y="579"/>
                    <a:pt x="1112" y="267"/>
                  </a:cubicBezTo>
                  <a:cubicBezTo>
                    <a:pt x="1023" y="178"/>
                    <a:pt x="934" y="45"/>
                    <a:pt x="845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0" name="Google Shape;148;p1"/>
            <p:cNvSpPr/>
            <p:nvPr/>
          </p:nvSpPr>
          <p:spPr>
            <a:xfrm>
              <a:off x="7922520" y="4594320"/>
              <a:ext cx="7920" cy="4320"/>
            </a:xfrm>
            <a:custGeom>
              <a:avLst/>
              <a:gdLst/>
              <a:ahLst/>
              <a:rect l="l" t="t" r="r" b="b"/>
              <a:pathLst>
                <a:path w="2136" h="1291">
                  <a:moveTo>
                    <a:pt x="134" y="1"/>
                  </a:moveTo>
                  <a:cubicBezTo>
                    <a:pt x="89" y="134"/>
                    <a:pt x="45" y="223"/>
                    <a:pt x="0" y="312"/>
                  </a:cubicBezTo>
                  <a:cubicBezTo>
                    <a:pt x="178" y="490"/>
                    <a:pt x="401" y="757"/>
                    <a:pt x="578" y="1068"/>
                  </a:cubicBezTo>
                  <a:cubicBezTo>
                    <a:pt x="623" y="1068"/>
                    <a:pt x="623" y="1024"/>
                    <a:pt x="667" y="1024"/>
                  </a:cubicBezTo>
                  <a:cubicBezTo>
                    <a:pt x="712" y="1068"/>
                    <a:pt x="1379" y="1068"/>
                    <a:pt x="2135" y="1291"/>
                  </a:cubicBezTo>
                  <a:cubicBezTo>
                    <a:pt x="2091" y="935"/>
                    <a:pt x="1957" y="668"/>
                    <a:pt x="1779" y="490"/>
                  </a:cubicBezTo>
                  <a:cubicBezTo>
                    <a:pt x="1513" y="179"/>
                    <a:pt x="1112" y="90"/>
                    <a:pt x="1023" y="90"/>
                  </a:cubicBezTo>
                  <a:lnTo>
                    <a:pt x="134" y="1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1" name="Google Shape;149;p1"/>
            <p:cNvSpPr/>
            <p:nvPr/>
          </p:nvSpPr>
          <p:spPr>
            <a:xfrm>
              <a:off x="7925400" y="4601880"/>
              <a:ext cx="10080" cy="6120"/>
            </a:xfrm>
            <a:custGeom>
              <a:avLst/>
              <a:gdLst/>
              <a:ahLst/>
              <a:rect l="l" t="t" r="r" b="b"/>
              <a:pathLst>
                <a:path w="2670" h="1781">
                  <a:moveTo>
                    <a:pt x="89" y="1"/>
                  </a:moveTo>
                  <a:cubicBezTo>
                    <a:pt x="89" y="90"/>
                    <a:pt x="89" y="179"/>
                    <a:pt x="45" y="312"/>
                  </a:cubicBezTo>
                  <a:cubicBezTo>
                    <a:pt x="45" y="357"/>
                    <a:pt x="0" y="401"/>
                    <a:pt x="0" y="446"/>
                  </a:cubicBezTo>
                  <a:cubicBezTo>
                    <a:pt x="134" y="535"/>
                    <a:pt x="356" y="668"/>
                    <a:pt x="534" y="802"/>
                  </a:cubicBezTo>
                  <a:cubicBezTo>
                    <a:pt x="712" y="1024"/>
                    <a:pt x="890" y="1246"/>
                    <a:pt x="979" y="1558"/>
                  </a:cubicBezTo>
                  <a:cubicBezTo>
                    <a:pt x="1121" y="1545"/>
                    <a:pt x="1274" y="1536"/>
                    <a:pt x="1434" y="1536"/>
                  </a:cubicBezTo>
                  <a:cubicBezTo>
                    <a:pt x="1826" y="1536"/>
                    <a:pt x="2259" y="1591"/>
                    <a:pt x="2669" y="1780"/>
                  </a:cubicBezTo>
                  <a:lnTo>
                    <a:pt x="2625" y="1335"/>
                  </a:lnTo>
                  <a:cubicBezTo>
                    <a:pt x="2580" y="1113"/>
                    <a:pt x="2447" y="891"/>
                    <a:pt x="2269" y="757"/>
                  </a:cubicBezTo>
                  <a:cubicBezTo>
                    <a:pt x="1691" y="179"/>
                    <a:pt x="445" y="45"/>
                    <a:pt x="89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2" name="Google Shape;150;p1"/>
            <p:cNvSpPr/>
            <p:nvPr/>
          </p:nvSpPr>
          <p:spPr>
            <a:xfrm>
              <a:off x="7934400" y="4596840"/>
              <a:ext cx="7200" cy="11160"/>
            </a:xfrm>
            <a:custGeom>
              <a:avLst/>
              <a:gdLst/>
              <a:ahLst/>
              <a:rect l="l" t="t" r="r" b="b"/>
              <a:pathLst>
                <a:path w="1958" h="2929">
                  <a:moveTo>
                    <a:pt x="411" y="1"/>
                  </a:moveTo>
                  <a:cubicBezTo>
                    <a:pt x="256" y="1"/>
                    <a:pt x="110" y="19"/>
                    <a:pt x="1" y="37"/>
                  </a:cubicBezTo>
                  <a:cubicBezTo>
                    <a:pt x="90" y="304"/>
                    <a:pt x="134" y="615"/>
                    <a:pt x="90" y="927"/>
                  </a:cubicBezTo>
                  <a:cubicBezTo>
                    <a:pt x="356" y="1060"/>
                    <a:pt x="579" y="1238"/>
                    <a:pt x="801" y="1416"/>
                  </a:cubicBezTo>
                  <a:cubicBezTo>
                    <a:pt x="1024" y="1683"/>
                    <a:pt x="1202" y="1994"/>
                    <a:pt x="1291" y="2350"/>
                  </a:cubicBezTo>
                  <a:cubicBezTo>
                    <a:pt x="1291" y="2394"/>
                    <a:pt x="1291" y="2394"/>
                    <a:pt x="1291" y="2394"/>
                  </a:cubicBezTo>
                  <a:lnTo>
                    <a:pt x="1335" y="2928"/>
                  </a:lnTo>
                  <a:cubicBezTo>
                    <a:pt x="1468" y="2750"/>
                    <a:pt x="1602" y="2617"/>
                    <a:pt x="1735" y="2528"/>
                  </a:cubicBezTo>
                  <a:cubicBezTo>
                    <a:pt x="1735" y="2528"/>
                    <a:pt x="1735" y="2483"/>
                    <a:pt x="1780" y="2483"/>
                  </a:cubicBezTo>
                  <a:cubicBezTo>
                    <a:pt x="1958" y="1994"/>
                    <a:pt x="1958" y="1638"/>
                    <a:pt x="1913" y="1282"/>
                  </a:cubicBezTo>
                  <a:cubicBezTo>
                    <a:pt x="1869" y="1282"/>
                    <a:pt x="1824" y="1238"/>
                    <a:pt x="1824" y="1193"/>
                  </a:cubicBezTo>
                  <a:cubicBezTo>
                    <a:pt x="1824" y="1149"/>
                    <a:pt x="1824" y="1104"/>
                    <a:pt x="1824" y="1060"/>
                  </a:cubicBezTo>
                  <a:cubicBezTo>
                    <a:pt x="1691" y="838"/>
                    <a:pt x="1557" y="660"/>
                    <a:pt x="1380" y="482"/>
                  </a:cubicBezTo>
                  <a:cubicBezTo>
                    <a:pt x="1335" y="437"/>
                    <a:pt x="1335" y="393"/>
                    <a:pt x="1291" y="393"/>
                  </a:cubicBezTo>
                  <a:cubicBezTo>
                    <a:pt x="1202" y="304"/>
                    <a:pt x="1157" y="259"/>
                    <a:pt x="1068" y="170"/>
                  </a:cubicBezTo>
                  <a:cubicBezTo>
                    <a:pt x="884" y="39"/>
                    <a:pt x="637" y="1"/>
                    <a:pt x="411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3" name="Google Shape;151;p1"/>
            <p:cNvSpPr/>
            <p:nvPr/>
          </p:nvSpPr>
          <p:spPr>
            <a:xfrm>
              <a:off x="7952760" y="4602960"/>
              <a:ext cx="360" cy="360"/>
            </a:xfrm>
            <a:custGeom>
              <a:avLst/>
              <a:gdLst/>
              <a:ahLst/>
              <a:rect l="l" t="t" r="r" b="b"/>
              <a:pathLst>
                <a:path w="357" h="401">
                  <a:moveTo>
                    <a:pt x="1" y="0"/>
                  </a:moveTo>
                  <a:cubicBezTo>
                    <a:pt x="90" y="134"/>
                    <a:pt x="90" y="267"/>
                    <a:pt x="134" y="401"/>
                  </a:cubicBezTo>
                  <a:lnTo>
                    <a:pt x="223" y="401"/>
                  </a:lnTo>
                  <a:cubicBezTo>
                    <a:pt x="268" y="356"/>
                    <a:pt x="312" y="312"/>
                    <a:pt x="357" y="223"/>
                  </a:cubicBezTo>
                  <a:lnTo>
                    <a:pt x="312" y="223"/>
                  </a:lnTo>
                  <a:cubicBezTo>
                    <a:pt x="223" y="134"/>
                    <a:pt x="134" y="89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4" name="Google Shape;152;p1"/>
            <p:cNvSpPr/>
            <p:nvPr/>
          </p:nvSpPr>
          <p:spPr>
            <a:xfrm>
              <a:off x="7943760" y="4597920"/>
              <a:ext cx="1440" cy="360"/>
            </a:xfrm>
            <a:custGeom>
              <a:avLst/>
              <a:gdLst/>
              <a:ahLst/>
              <a:rect l="l" t="t" r="r" b="b"/>
              <a:pathLst>
                <a:path w="668" h="402">
                  <a:moveTo>
                    <a:pt x="1" y="1"/>
                  </a:moveTo>
                  <a:lnTo>
                    <a:pt x="1" y="1"/>
                  </a:lnTo>
                  <a:cubicBezTo>
                    <a:pt x="90" y="134"/>
                    <a:pt x="179" y="268"/>
                    <a:pt x="268" y="401"/>
                  </a:cubicBezTo>
                  <a:cubicBezTo>
                    <a:pt x="401" y="357"/>
                    <a:pt x="535" y="357"/>
                    <a:pt x="668" y="357"/>
                  </a:cubicBezTo>
                  <a:cubicBezTo>
                    <a:pt x="446" y="223"/>
                    <a:pt x="223" y="90"/>
                    <a:pt x="1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5" name="Google Shape;153;p1"/>
            <p:cNvSpPr/>
            <p:nvPr/>
          </p:nvSpPr>
          <p:spPr>
            <a:xfrm>
              <a:off x="7945560" y="4602600"/>
              <a:ext cx="3600" cy="3240"/>
            </a:xfrm>
            <a:custGeom>
              <a:avLst/>
              <a:gdLst/>
              <a:ahLst/>
              <a:rect l="l" t="t" r="r" b="b"/>
              <a:pathLst>
                <a:path w="1158" h="1090">
                  <a:moveTo>
                    <a:pt x="445" y="0"/>
                  </a:moveTo>
                  <a:cubicBezTo>
                    <a:pt x="323" y="0"/>
                    <a:pt x="178" y="22"/>
                    <a:pt x="45" y="67"/>
                  </a:cubicBezTo>
                  <a:cubicBezTo>
                    <a:pt x="90" y="334"/>
                    <a:pt x="90" y="601"/>
                    <a:pt x="1" y="957"/>
                  </a:cubicBezTo>
                  <a:cubicBezTo>
                    <a:pt x="58" y="948"/>
                    <a:pt x="115" y="945"/>
                    <a:pt x="172" y="945"/>
                  </a:cubicBezTo>
                  <a:cubicBezTo>
                    <a:pt x="425" y="945"/>
                    <a:pt x="672" y="1017"/>
                    <a:pt x="890" y="1090"/>
                  </a:cubicBezTo>
                  <a:cubicBezTo>
                    <a:pt x="935" y="1045"/>
                    <a:pt x="1024" y="1001"/>
                    <a:pt x="1113" y="912"/>
                  </a:cubicBezTo>
                  <a:cubicBezTo>
                    <a:pt x="1113" y="912"/>
                    <a:pt x="1113" y="868"/>
                    <a:pt x="1113" y="868"/>
                  </a:cubicBezTo>
                  <a:cubicBezTo>
                    <a:pt x="1157" y="556"/>
                    <a:pt x="1113" y="378"/>
                    <a:pt x="712" y="67"/>
                  </a:cubicBezTo>
                  <a:cubicBezTo>
                    <a:pt x="668" y="22"/>
                    <a:pt x="568" y="0"/>
                    <a:pt x="445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6" name="Google Shape;154;p1"/>
            <p:cNvSpPr/>
            <p:nvPr/>
          </p:nvSpPr>
          <p:spPr>
            <a:xfrm>
              <a:off x="7930440" y="4591800"/>
              <a:ext cx="3240" cy="720"/>
            </a:xfrm>
            <a:custGeom>
              <a:avLst/>
              <a:gdLst/>
              <a:ahLst/>
              <a:rect l="l" t="t" r="r" b="b"/>
              <a:pathLst>
                <a:path w="1069" h="535">
                  <a:moveTo>
                    <a:pt x="0" y="1"/>
                  </a:moveTo>
                  <a:lnTo>
                    <a:pt x="0" y="134"/>
                  </a:lnTo>
                  <a:cubicBezTo>
                    <a:pt x="134" y="223"/>
                    <a:pt x="267" y="312"/>
                    <a:pt x="401" y="401"/>
                  </a:cubicBezTo>
                  <a:cubicBezTo>
                    <a:pt x="445" y="446"/>
                    <a:pt x="490" y="490"/>
                    <a:pt x="534" y="535"/>
                  </a:cubicBezTo>
                  <a:cubicBezTo>
                    <a:pt x="579" y="535"/>
                    <a:pt x="801" y="490"/>
                    <a:pt x="1068" y="446"/>
                  </a:cubicBezTo>
                  <a:cubicBezTo>
                    <a:pt x="712" y="312"/>
                    <a:pt x="356" y="134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7" name="Google Shape;155;p1"/>
            <p:cNvSpPr/>
            <p:nvPr/>
          </p:nvSpPr>
          <p:spPr>
            <a:xfrm>
              <a:off x="7921080" y="4588560"/>
              <a:ext cx="4680" cy="1440"/>
            </a:xfrm>
            <a:custGeom>
              <a:avLst/>
              <a:gdLst/>
              <a:ahLst/>
              <a:rect l="l" t="t" r="r" b="b"/>
              <a:pathLst>
                <a:path w="1425" h="668">
                  <a:moveTo>
                    <a:pt x="45" y="0"/>
                  </a:moveTo>
                  <a:cubicBezTo>
                    <a:pt x="45" y="0"/>
                    <a:pt x="45" y="0"/>
                    <a:pt x="1" y="45"/>
                  </a:cubicBezTo>
                  <a:cubicBezTo>
                    <a:pt x="45" y="45"/>
                    <a:pt x="45" y="45"/>
                    <a:pt x="90" y="89"/>
                  </a:cubicBezTo>
                  <a:cubicBezTo>
                    <a:pt x="223" y="223"/>
                    <a:pt x="357" y="401"/>
                    <a:pt x="446" y="623"/>
                  </a:cubicBezTo>
                  <a:lnTo>
                    <a:pt x="1380" y="667"/>
                  </a:lnTo>
                  <a:lnTo>
                    <a:pt x="1424" y="667"/>
                  </a:lnTo>
                  <a:lnTo>
                    <a:pt x="1424" y="534"/>
                  </a:lnTo>
                  <a:cubicBezTo>
                    <a:pt x="979" y="312"/>
                    <a:pt x="490" y="134"/>
                    <a:pt x="45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8" name="Google Shape;156;p1"/>
            <p:cNvSpPr/>
            <p:nvPr/>
          </p:nvSpPr>
          <p:spPr>
            <a:xfrm>
              <a:off x="7909920" y="4584240"/>
              <a:ext cx="7200" cy="2520"/>
            </a:xfrm>
            <a:custGeom>
              <a:avLst/>
              <a:gdLst/>
              <a:ahLst/>
              <a:rect l="l" t="t" r="r" b="b"/>
              <a:pathLst>
                <a:path w="1959" h="883">
                  <a:moveTo>
                    <a:pt x="1" y="0"/>
                  </a:moveTo>
                  <a:cubicBezTo>
                    <a:pt x="179" y="223"/>
                    <a:pt x="357" y="445"/>
                    <a:pt x="490" y="756"/>
                  </a:cubicBezTo>
                  <a:cubicBezTo>
                    <a:pt x="836" y="819"/>
                    <a:pt x="1249" y="882"/>
                    <a:pt x="1524" y="882"/>
                  </a:cubicBezTo>
                  <a:cubicBezTo>
                    <a:pt x="1638" y="882"/>
                    <a:pt x="1728" y="871"/>
                    <a:pt x="1780" y="845"/>
                  </a:cubicBezTo>
                  <a:cubicBezTo>
                    <a:pt x="1869" y="801"/>
                    <a:pt x="1914" y="712"/>
                    <a:pt x="1958" y="667"/>
                  </a:cubicBezTo>
                  <a:cubicBezTo>
                    <a:pt x="1246" y="400"/>
                    <a:pt x="579" y="178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9" name="Google Shape;157;p1"/>
            <p:cNvSpPr/>
            <p:nvPr/>
          </p:nvSpPr>
          <p:spPr>
            <a:xfrm>
              <a:off x="7913880" y="4591080"/>
              <a:ext cx="5040" cy="2160"/>
            </a:xfrm>
            <a:custGeom>
              <a:avLst/>
              <a:gdLst/>
              <a:ahLst/>
              <a:rect l="l" t="t" r="r" b="b"/>
              <a:pathLst>
                <a:path w="1513" h="846">
                  <a:moveTo>
                    <a:pt x="1202" y="0"/>
                  </a:moveTo>
                  <a:cubicBezTo>
                    <a:pt x="1024" y="45"/>
                    <a:pt x="801" y="89"/>
                    <a:pt x="579" y="89"/>
                  </a:cubicBezTo>
                  <a:cubicBezTo>
                    <a:pt x="401" y="89"/>
                    <a:pt x="178" y="45"/>
                    <a:pt x="1" y="45"/>
                  </a:cubicBezTo>
                  <a:cubicBezTo>
                    <a:pt x="90" y="312"/>
                    <a:pt x="223" y="579"/>
                    <a:pt x="312" y="846"/>
                  </a:cubicBezTo>
                  <a:cubicBezTo>
                    <a:pt x="1379" y="846"/>
                    <a:pt x="1424" y="623"/>
                    <a:pt x="1468" y="490"/>
                  </a:cubicBezTo>
                  <a:cubicBezTo>
                    <a:pt x="1513" y="267"/>
                    <a:pt x="1379" y="134"/>
                    <a:pt x="1291" y="45"/>
                  </a:cubicBezTo>
                  <a:cubicBezTo>
                    <a:pt x="1246" y="0"/>
                    <a:pt x="1246" y="0"/>
                    <a:pt x="1202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80" name="Google Shape;158;p1"/>
            <p:cNvSpPr/>
            <p:nvPr/>
          </p:nvSpPr>
          <p:spPr>
            <a:xfrm>
              <a:off x="7904520" y="4542480"/>
              <a:ext cx="81360" cy="38880"/>
            </a:xfrm>
            <a:custGeom>
              <a:avLst/>
              <a:gdLst/>
              <a:ahLst/>
              <a:rect l="l" t="t" r="r" b="b"/>
              <a:pathLst>
                <a:path w="19039" h="9303">
                  <a:moveTo>
                    <a:pt x="13192" y="1"/>
                  </a:moveTo>
                  <a:cubicBezTo>
                    <a:pt x="13168" y="1"/>
                    <a:pt x="13145" y="2"/>
                    <a:pt x="13123" y="6"/>
                  </a:cubicBezTo>
                  <a:lnTo>
                    <a:pt x="13078" y="6"/>
                  </a:lnTo>
                  <a:cubicBezTo>
                    <a:pt x="12188" y="50"/>
                    <a:pt x="12010" y="95"/>
                    <a:pt x="10053" y="3520"/>
                  </a:cubicBezTo>
                  <a:cubicBezTo>
                    <a:pt x="8857" y="5847"/>
                    <a:pt x="7958" y="6435"/>
                    <a:pt x="7060" y="6435"/>
                  </a:cubicBezTo>
                  <a:cubicBezTo>
                    <a:pt x="6757" y="6435"/>
                    <a:pt x="6454" y="6367"/>
                    <a:pt x="6139" y="6278"/>
                  </a:cubicBezTo>
                  <a:cubicBezTo>
                    <a:pt x="5961" y="6233"/>
                    <a:pt x="5828" y="6189"/>
                    <a:pt x="5694" y="6144"/>
                  </a:cubicBezTo>
                  <a:cubicBezTo>
                    <a:pt x="5307" y="6067"/>
                    <a:pt x="4989" y="6027"/>
                    <a:pt x="4705" y="6027"/>
                  </a:cubicBezTo>
                  <a:cubicBezTo>
                    <a:pt x="4172" y="6027"/>
                    <a:pt x="3754" y="6166"/>
                    <a:pt x="3203" y="6455"/>
                  </a:cubicBezTo>
                  <a:cubicBezTo>
                    <a:pt x="2491" y="6811"/>
                    <a:pt x="846" y="7923"/>
                    <a:pt x="0" y="8502"/>
                  </a:cubicBezTo>
                  <a:cubicBezTo>
                    <a:pt x="712" y="8724"/>
                    <a:pt x="1557" y="8991"/>
                    <a:pt x="2491" y="9302"/>
                  </a:cubicBezTo>
                  <a:lnTo>
                    <a:pt x="2536" y="9302"/>
                  </a:lnTo>
                  <a:lnTo>
                    <a:pt x="14012" y="8991"/>
                  </a:lnTo>
                  <a:lnTo>
                    <a:pt x="14101" y="8991"/>
                  </a:lnTo>
                  <a:cubicBezTo>
                    <a:pt x="13745" y="8324"/>
                    <a:pt x="13701" y="7879"/>
                    <a:pt x="13968" y="7567"/>
                  </a:cubicBezTo>
                  <a:cubicBezTo>
                    <a:pt x="14149" y="7369"/>
                    <a:pt x="14396" y="7302"/>
                    <a:pt x="14646" y="7302"/>
                  </a:cubicBezTo>
                  <a:cubicBezTo>
                    <a:pt x="15011" y="7302"/>
                    <a:pt x="15384" y="7444"/>
                    <a:pt x="15569" y="7523"/>
                  </a:cubicBezTo>
                  <a:cubicBezTo>
                    <a:pt x="16058" y="7745"/>
                    <a:pt x="16459" y="7968"/>
                    <a:pt x="16770" y="8190"/>
                  </a:cubicBezTo>
                  <a:cubicBezTo>
                    <a:pt x="16503" y="7345"/>
                    <a:pt x="16503" y="6589"/>
                    <a:pt x="17126" y="6100"/>
                  </a:cubicBezTo>
                  <a:cubicBezTo>
                    <a:pt x="17272" y="5990"/>
                    <a:pt x="17419" y="5910"/>
                    <a:pt x="17615" y="5910"/>
                  </a:cubicBezTo>
                  <a:cubicBezTo>
                    <a:pt x="17657" y="5910"/>
                    <a:pt x="17701" y="5914"/>
                    <a:pt x="17749" y="5922"/>
                  </a:cubicBezTo>
                  <a:cubicBezTo>
                    <a:pt x="17971" y="5966"/>
                    <a:pt x="18193" y="6055"/>
                    <a:pt x="18371" y="6233"/>
                  </a:cubicBezTo>
                  <a:cubicBezTo>
                    <a:pt x="18371" y="6233"/>
                    <a:pt x="18416" y="6233"/>
                    <a:pt x="18416" y="6278"/>
                  </a:cubicBezTo>
                  <a:cubicBezTo>
                    <a:pt x="18460" y="6322"/>
                    <a:pt x="18505" y="6322"/>
                    <a:pt x="18549" y="6366"/>
                  </a:cubicBezTo>
                  <a:cubicBezTo>
                    <a:pt x="18594" y="6411"/>
                    <a:pt x="18594" y="6411"/>
                    <a:pt x="18638" y="6455"/>
                  </a:cubicBezTo>
                  <a:cubicBezTo>
                    <a:pt x="18683" y="6322"/>
                    <a:pt x="18772" y="6278"/>
                    <a:pt x="18905" y="6189"/>
                  </a:cubicBezTo>
                  <a:cubicBezTo>
                    <a:pt x="18950" y="6189"/>
                    <a:pt x="18994" y="6144"/>
                    <a:pt x="19039" y="6144"/>
                  </a:cubicBezTo>
                  <a:cubicBezTo>
                    <a:pt x="19039" y="6144"/>
                    <a:pt x="19039" y="6100"/>
                    <a:pt x="19039" y="6100"/>
                  </a:cubicBezTo>
                  <a:cubicBezTo>
                    <a:pt x="19039" y="6100"/>
                    <a:pt x="19039" y="6100"/>
                    <a:pt x="18994" y="6055"/>
                  </a:cubicBezTo>
                  <a:cubicBezTo>
                    <a:pt x="18994" y="6055"/>
                    <a:pt x="18950" y="6011"/>
                    <a:pt x="18905" y="5966"/>
                  </a:cubicBezTo>
                  <a:cubicBezTo>
                    <a:pt x="18327" y="5432"/>
                    <a:pt x="16770" y="4676"/>
                    <a:pt x="16192" y="4409"/>
                  </a:cubicBezTo>
                  <a:cubicBezTo>
                    <a:pt x="16147" y="4365"/>
                    <a:pt x="16103" y="4365"/>
                    <a:pt x="16103" y="4320"/>
                  </a:cubicBezTo>
                  <a:cubicBezTo>
                    <a:pt x="16014" y="4276"/>
                    <a:pt x="15969" y="4142"/>
                    <a:pt x="15969" y="4053"/>
                  </a:cubicBezTo>
                  <a:cubicBezTo>
                    <a:pt x="15969" y="3876"/>
                    <a:pt x="16014" y="3653"/>
                    <a:pt x="16192" y="3431"/>
                  </a:cubicBezTo>
                  <a:lnTo>
                    <a:pt x="15925" y="2941"/>
                  </a:lnTo>
                  <a:cubicBezTo>
                    <a:pt x="15569" y="2230"/>
                    <a:pt x="14991" y="1429"/>
                    <a:pt x="14457" y="851"/>
                  </a:cubicBezTo>
                  <a:cubicBezTo>
                    <a:pt x="14412" y="806"/>
                    <a:pt x="14412" y="806"/>
                    <a:pt x="14412" y="806"/>
                  </a:cubicBezTo>
                  <a:cubicBezTo>
                    <a:pt x="14368" y="762"/>
                    <a:pt x="14324" y="717"/>
                    <a:pt x="14279" y="673"/>
                  </a:cubicBezTo>
                  <a:cubicBezTo>
                    <a:pt x="13866" y="260"/>
                    <a:pt x="13492" y="1"/>
                    <a:pt x="13192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81" name="Google Shape;159;p1"/>
            <p:cNvSpPr/>
            <p:nvPr/>
          </p:nvSpPr>
          <p:spPr>
            <a:xfrm>
              <a:off x="7977600" y="4557240"/>
              <a:ext cx="18720" cy="57600"/>
            </a:xfrm>
            <a:custGeom>
              <a:avLst/>
              <a:gdLst/>
              <a:ahLst/>
              <a:rect l="l" t="t" r="r" b="b"/>
              <a:pathLst>
                <a:path w="4671" h="13561">
                  <a:moveTo>
                    <a:pt x="1320" y="1"/>
                  </a:moveTo>
                  <a:cubicBezTo>
                    <a:pt x="1117" y="1"/>
                    <a:pt x="899" y="11"/>
                    <a:pt x="667" y="38"/>
                  </a:cubicBezTo>
                  <a:cubicBezTo>
                    <a:pt x="311" y="83"/>
                    <a:pt x="89" y="216"/>
                    <a:pt x="0" y="439"/>
                  </a:cubicBezTo>
                  <a:cubicBezTo>
                    <a:pt x="667" y="750"/>
                    <a:pt x="2269" y="1551"/>
                    <a:pt x="2802" y="2173"/>
                  </a:cubicBezTo>
                  <a:cubicBezTo>
                    <a:pt x="3470" y="2929"/>
                    <a:pt x="3870" y="4531"/>
                    <a:pt x="3648" y="5865"/>
                  </a:cubicBezTo>
                  <a:cubicBezTo>
                    <a:pt x="3648" y="6266"/>
                    <a:pt x="3603" y="9290"/>
                    <a:pt x="1201" y="13561"/>
                  </a:cubicBezTo>
                  <a:cubicBezTo>
                    <a:pt x="2580" y="11737"/>
                    <a:pt x="3381" y="10180"/>
                    <a:pt x="4181" y="8267"/>
                  </a:cubicBezTo>
                  <a:cubicBezTo>
                    <a:pt x="4671" y="4575"/>
                    <a:pt x="4493" y="3330"/>
                    <a:pt x="4404" y="2485"/>
                  </a:cubicBezTo>
                  <a:cubicBezTo>
                    <a:pt x="4359" y="2307"/>
                    <a:pt x="4315" y="2173"/>
                    <a:pt x="4315" y="1995"/>
                  </a:cubicBezTo>
                  <a:cubicBezTo>
                    <a:pt x="4226" y="1551"/>
                    <a:pt x="4048" y="1195"/>
                    <a:pt x="3825" y="928"/>
                  </a:cubicBezTo>
                  <a:cubicBezTo>
                    <a:pt x="3470" y="483"/>
                    <a:pt x="3025" y="305"/>
                    <a:pt x="2713" y="172"/>
                  </a:cubicBezTo>
                  <a:lnTo>
                    <a:pt x="2669" y="172"/>
                  </a:lnTo>
                  <a:cubicBezTo>
                    <a:pt x="2669" y="172"/>
                    <a:pt x="2128" y="1"/>
                    <a:pt x="1320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82" name="Google Shape;160;p1"/>
            <p:cNvSpPr/>
            <p:nvPr/>
          </p:nvSpPr>
          <p:spPr>
            <a:xfrm>
              <a:off x="7984080" y="4527000"/>
              <a:ext cx="23040" cy="54720"/>
            </a:xfrm>
            <a:custGeom>
              <a:avLst/>
              <a:gdLst/>
              <a:ahLst/>
              <a:rect l="l" t="t" r="r" b="b"/>
              <a:pathLst>
                <a:path w="5606" h="12929">
                  <a:moveTo>
                    <a:pt x="2348" y="0"/>
                  </a:moveTo>
                  <a:cubicBezTo>
                    <a:pt x="2140" y="0"/>
                    <a:pt x="1921" y="23"/>
                    <a:pt x="1691" y="74"/>
                  </a:cubicBezTo>
                  <a:cubicBezTo>
                    <a:pt x="1691" y="118"/>
                    <a:pt x="1646" y="118"/>
                    <a:pt x="1646" y="118"/>
                  </a:cubicBezTo>
                  <a:cubicBezTo>
                    <a:pt x="712" y="163"/>
                    <a:pt x="89" y="518"/>
                    <a:pt x="0" y="741"/>
                  </a:cubicBezTo>
                  <a:cubicBezTo>
                    <a:pt x="0" y="830"/>
                    <a:pt x="89" y="963"/>
                    <a:pt x="223" y="1097"/>
                  </a:cubicBezTo>
                  <a:cubicBezTo>
                    <a:pt x="267" y="1141"/>
                    <a:pt x="312" y="1141"/>
                    <a:pt x="356" y="1186"/>
                  </a:cubicBezTo>
                  <a:cubicBezTo>
                    <a:pt x="401" y="1186"/>
                    <a:pt x="401" y="1230"/>
                    <a:pt x="445" y="1230"/>
                  </a:cubicBezTo>
                  <a:cubicBezTo>
                    <a:pt x="668" y="1364"/>
                    <a:pt x="934" y="1497"/>
                    <a:pt x="1246" y="1630"/>
                  </a:cubicBezTo>
                  <a:cubicBezTo>
                    <a:pt x="1780" y="1853"/>
                    <a:pt x="2402" y="2120"/>
                    <a:pt x="2936" y="2565"/>
                  </a:cubicBezTo>
                  <a:cubicBezTo>
                    <a:pt x="2936" y="2609"/>
                    <a:pt x="2936" y="2609"/>
                    <a:pt x="2981" y="2609"/>
                  </a:cubicBezTo>
                  <a:cubicBezTo>
                    <a:pt x="3025" y="2653"/>
                    <a:pt x="3025" y="2698"/>
                    <a:pt x="3070" y="2698"/>
                  </a:cubicBezTo>
                  <a:cubicBezTo>
                    <a:pt x="4048" y="3588"/>
                    <a:pt x="4760" y="5144"/>
                    <a:pt x="4582" y="8347"/>
                  </a:cubicBezTo>
                  <a:cubicBezTo>
                    <a:pt x="4582" y="8570"/>
                    <a:pt x="4404" y="8703"/>
                    <a:pt x="4226" y="8703"/>
                  </a:cubicBezTo>
                  <a:lnTo>
                    <a:pt x="4182" y="8703"/>
                  </a:lnTo>
                  <a:cubicBezTo>
                    <a:pt x="4093" y="8703"/>
                    <a:pt x="4004" y="8659"/>
                    <a:pt x="3959" y="8570"/>
                  </a:cubicBezTo>
                  <a:cubicBezTo>
                    <a:pt x="3870" y="8525"/>
                    <a:pt x="3826" y="8436"/>
                    <a:pt x="3870" y="8303"/>
                  </a:cubicBezTo>
                  <a:cubicBezTo>
                    <a:pt x="4048" y="5367"/>
                    <a:pt x="3381" y="3988"/>
                    <a:pt x="2536" y="3232"/>
                  </a:cubicBezTo>
                  <a:cubicBezTo>
                    <a:pt x="2491" y="3187"/>
                    <a:pt x="2491" y="3187"/>
                    <a:pt x="2447" y="3187"/>
                  </a:cubicBezTo>
                  <a:cubicBezTo>
                    <a:pt x="2252" y="3057"/>
                    <a:pt x="1821" y="2880"/>
                    <a:pt x="1463" y="2880"/>
                  </a:cubicBezTo>
                  <a:cubicBezTo>
                    <a:pt x="1331" y="2880"/>
                    <a:pt x="1209" y="2905"/>
                    <a:pt x="1112" y="2965"/>
                  </a:cubicBezTo>
                  <a:cubicBezTo>
                    <a:pt x="979" y="3009"/>
                    <a:pt x="934" y="3232"/>
                    <a:pt x="934" y="3499"/>
                  </a:cubicBezTo>
                  <a:cubicBezTo>
                    <a:pt x="934" y="3677"/>
                    <a:pt x="934" y="3766"/>
                    <a:pt x="1112" y="3943"/>
                  </a:cubicBezTo>
                  <a:cubicBezTo>
                    <a:pt x="1112" y="3943"/>
                    <a:pt x="1157" y="3988"/>
                    <a:pt x="1157" y="3988"/>
                  </a:cubicBezTo>
                  <a:cubicBezTo>
                    <a:pt x="1379" y="4166"/>
                    <a:pt x="1735" y="4477"/>
                    <a:pt x="2447" y="4922"/>
                  </a:cubicBezTo>
                  <a:cubicBezTo>
                    <a:pt x="2580" y="4967"/>
                    <a:pt x="2714" y="5055"/>
                    <a:pt x="2803" y="5189"/>
                  </a:cubicBezTo>
                  <a:cubicBezTo>
                    <a:pt x="2847" y="5233"/>
                    <a:pt x="2936" y="5278"/>
                    <a:pt x="2981" y="5322"/>
                  </a:cubicBezTo>
                  <a:cubicBezTo>
                    <a:pt x="3337" y="5723"/>
                    <a:pt x="3514" y="6212"/>
                    <a:pt x="3514" y="6212"/>
                  </a:cubicBezTo>
                  <a:cubicBezTo>
                    <a:pt x="3603" y="6434"/>
                    <a:pt x="3514" y="6612"/>
                    <a:pt x="3292" y="6701"/>
                  </a:cubicBezTo>
                  <a:lnTo>
                    <a:pt x="3203" y="6701"/>
                  </a:lnTo>
                  <a:cubicBezTo>
                    <a:pt x="3114" y="6701"/>
                    <a:pt x="3025" y="6657"/>
                    <a:pt x="2936" y="6612"/>
                  </a:cubicBezTo>
                  <a:cubicBezTo>
                    <a:pt x="2892" y="6568"/>
                    <a:pt x="2847" y="6523"/>
                    <a:pt x="2847" y="6479"/>
                  </a:cubicBezTo>
                  <a:cubicBezTo>
                    <a:pt x="2847" y="6479"/>
                    <a:pt x="2714" y="6079"/>
                    <a:pt x="2402" y="5767"/>
                  </a:cubicBezTo>
                  <a:cubicBezTo>
                    <a:pt x="2358" y="5767"/>
                    <a:pt x="2358" y="5723"/>
                    <a:pt x="2358" y="5723"/>
                  </a:cubicBezTo>
                  <a:cubicBezTo>
                    <a:pt x="2269" y="5678"/>
                    <a:pt x="2180" y="5634"/>
                    <a:pt x="2091" y="5545"/>
                  </a:cubicBezTo>
                  <a:cubicBezTo>
                    <a:pt x="1968" y="5514"/>
                    <a:pt x="1782" y="5462"/>
                    <a:pt x="1576" y="5462"/>
                  </a:cubicBezTo>
                  <a:cubicBezTo>
                    <a:pt x="1483" y="5462"/>
                    <a:pt x="1387" y="5473"/>
                    <a:pt x="1290" y="5500"/>
                  </a:cubicBezTo>
                  <a:cubicBezTo>
                    <a:pt x="1023" y="5545"/>
                    <a:pt x="890" y="5723"/>
                    <a:pt x="801" y="5945"/>
                  </a:cubicBezTo>
                  <a:cubicBezTo>
                    <a:pt x="801" y="6079"/>
                    <a:pt x="801" y="6256"/>
                    <a:pt x="890" y="6345"/>
                  </a:cubicBezTo>
                  <a:cubicBezTo>
                    <a:pt x="890" y="6345"/>
                    <a:pt x="890" y="6390"/>
                    <a:pt x="890" y="6390"/>
                  </a:cubicBezTo>
                  <a:lnTo>
                    <a:pt x="979" y="6390"/>
                  </a:lnTo>
                  <a:cubicBezTo>
                    <a:pt x="1246" y="6434"/>
                    <a:pt x="1379" y="6523"/>
                    <a:pt x="1424" y="6523"/>
                  </a:cubicBezTo>
                  <a:lnTo>
                    <a:pt x="1468" y="6523"/>
                  </a:lnTo>
                  <a:cubicBezTo>
                    <a:pt x="1869" y="6701"/>
                    <a:pt x="2224" y="6879"/>
                    <a:pt x="2491" y="7102"/>
                  </a:cubicBezTo>
                  <a:cubicBezTo>
                    <a:pt x="3114" y="7635"/>
                    <a:pt x="3381" y="8303"/>
                    <a:pt x="3514" y="8881"/>
                  </a:cubicBezTo>
                  <a:cubicBezTo>
                    <a:pt x="3514" y="8881"/>
                    <a:pt x="3514" y="8881"/>
                    <a:pt x="3514" y="8925"/>
                  </a:cubicBezTo>
                  <a:cubicBezTo>
                    <a:pt x="3559" y="9059"/>
                    <a:pt x="3559" y="9237"/>
                    <a:pt x="3603" y="9415"/>
                  </a:cubicBezTo>
                  <a:cubicBezTo>
                    <a:pt x="3692" y="10082"/>
                    <a:pt x="3781" y="10972"/>
                    <a:pt x="3648" y="12929"/>
                  </a:cubicBezTo>
                  <a:cubicBezTo>
                    <a:pt x="5472" y="8481"/>
                    <a:pt x="5605" y="3321"/>
                    <a:pt x="5427" y="2565"/>
                  </a:cubicBezTo>
                  <a:cubicBezTo>
                    <a:pt x="5383" y="2387"/>
                    <a:pt x="5338" y="2253"/>
                    <a:pt x="5294" y="2120"/>
                  </a:cubicBezTo>
                  <a:cubicBezTo>
                    <a:pt x="5294" y="2075"/>
                    <a:pt x="4893" y="1319"/>
                    <a:pt x="4226" y="741"/>
                  </a:cubicBezTo>
                  <a:cubicBezTo>
                    <a:pt x="4182" y="696"/>
                    <a:pt x="4182" y="696"/>
                    <a:pt x="4137" y="652"/>
                  </a:cubicBezTo>
                  <a:lnTo>
                    <a:pt x="4093" y="652"/>
                  </a:lnTo>
                  <a:cubicBezTo>
                    <a:pt x="3645" y="273"/>
                    <a:pt x="3063" y="0"/>
                    <a:pt x="2348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83" name="Google Shape;161;p1"/>
            <p:cNvSpPr/>
            <p:nvPr/>
          </p:nvSpPr>
          <p:spPr>
            <a:xfrm>
              <a:off x="7964280" y="4571280"/>
              <a:ext cx="19080" cy="30600"/>
            </a:xfrm>
            <a:custGeom>
              <a:avLst/>
              <a:gdLst/>
              <a:ahLst/>
              <a:rect l="l" t="t" r="r" b="b"/>
              <a:pathLst>
                <a:path w="4760" h="7340">
                  <a:moveTo>
                    <a:pt x="3915" y="0"/>
                  </a:moveTo>
                  <a:cubicBezTo>
                    <a:pt x="3870" y="0"/>
                    <a:pt x="3826" y="0"/>
                    <a:pt x="3826" y="45"/>
                  </a:cubicBezTo>
                  <a:cubicBezTo>
                    <a:pt x="3559" y="223"/>
                    <a:pt x="3381" y="668"/>
                    <a:pt x="4048" y="2358"/>
                  </a:cubicBezTo>
                  <a:cubicBezTo>
                    <a:pt x="4182" y="2580"/>
                    <a:pt x="4093" y="2758"/>
                    <a:pt x="3959" y="2847"/>
                  </a:cubicBezTo>
                  <a:cubicBezTo>
                    <a:pt x="3894" y="2899"/>
                    <a:pt x="3829" y="2921"/>
                    <a:pt x="3764" y="2921"/>
                  </a:cubicBezTo>
                  <a:cubicBezTo>
                    <a:pt x="3606" y="2921"/>
                    <a:pt x="3449" y="2795"/>
                    <a:pt x="3292" y="2669"/>
                  </a:cubicBezTo>
                  <a:cubicBezTo>
                    <a:pt x="2936" y="2402"/>
                    <a:pt x="2313" y="1913"/>
                    <a:pt x="1557" y="1557"/>
                  </a:cubicBezTo>
                  <a:cubicBezTo>
                    <a:pt x="1241" y="1426"/>
                    <a:pt x="1050" y="1387"/>
                    <a:pt x="937" y="1387"/>
                  </a:cubicBezTo>
                  <a:cubicBezTo>
                    <a:pt x="859" y="1387"/>
                    <a:pt x="819" y="1406"/>
                    <a:pt x="801" y="1424"/>
                  </a:cubicBezTo>
                  <a:cubicBezTo>
                    <a:pt x="756" y="1468"/>
                    <a:pt x="801" y="1646"/>
                    <a:pt x="979" y="2047"/>
                  </a:cubicBezTo>
                  <a:cubicBezTo>
                    <a:pt x="1023" y="2091"/>
                    <a:pt x="1068" y="2091"/>
                    <a:pt x="1112" y="2135"/>
                  </a:cubicBezTo>
                  <a:cubicBezTo>
                    <a:pt x="1157" y="2180"/>
                    <a:pt x="1201" y="2224"/>
                    <a:pt x="1290" y="2313"/>
                  </a:cubicBezTo>
                  <a:cubicBezTo>
                    <a:pt x="1468" y="2491"/>
                    <a:pt x="1691" y="2625"/>
                    <a:pt x="1913" y="2803"/>
                  </a:cubicBezTo>
                  <a:cubicBezTo>
                    <a:pt x="2002" y="2847"/>
                    <a:pt x="2091" y="2892"/>
                    <a:pt x="2135" y="2981"/>
                  </a:cubicBezTo>
                  <a:cubicBezTo>
                    <a:pt x="2491" y="3203"/>
                    <a:pt x="2803" y="3425"/>
                    <a:pt x="3025" y="3648"/>
                  </a:cubicBezTo>
                  <a:cubicBezTo>
                    <a:pt x="3292" y="3915"/>
                    <a:pt x="3514" y="4137"/>
                    <a:pt x="3603" y="4449"/>
                  </a:cubicBezTo>
                  <a:cubicBezTo>
                    <a:pt x="3692" y="4626"/>
                    <a:pt x="3559" y="4849"/>
                    <a:pt x="3381" y="4893"/>
                  </a:cubicBezTo>
                  <a:cubicBezTo>
                    <a:pt x="3336" y="4938"/>
                    <a:pt x="3292" y="4938"/>
                    <a:pt x="3292" y="4938"/>
                  </a:cubicBezTo>
                  <a:cubicBezTo>
                    <a:pt x="3158" y="4938"/>
                    <a:pt x="3069" y="4893"/>
                    <a:pt x="3025" y="4804"/>
                  </a:cubicBezTo>
                  <a:cubicBezTo>
                    <a:pt x="2981" y="4804"/>
                    <a:pt x="2936" y="4760"/>
                    <a:pt x="2936" y="4671"/>
                  </a:cubicBezTo>
                  <a:cubicBezTo>
                    <a:pt x="2847" y="4493"/>
                    <a:pt x="2714" y="4315"/>
                    <a:pt x="2491" y="4137"/>
                  </a:cubicBezTo>
                  <a:cubicBezTo>
                    <a:pt x="2269" y="3915"/>
                    <a:pt x="2002" y="3737"/>
                    <a:pt x="1735" y="3559"/>
                  </a:cubicBezTo>
                  <a:cubicBezTo>
                    <a:pt x="1513" y="3381"/>
                    <a:pt x="1246" y="3203"/>
                    <a:pt x="1023" y="3025"/>
                  </a:cubicBezTo>
                  <a:cubicBezTo>
                    <a:pt x="979" y="3025"/>
                    <a:pt x="934" y="3070"/>
                    <a:pt x="890" y="3070"/>
                  </a:cubicBezTo>
                  <a:cubicBezTo>
                    <a:pt x="534" y="3070"/>
                    <a:pt x="89" y="3159"/>
                    <a:pt x="0" y="3292"/>
                  </a:cubicBezTo>
                  <a:cubicBezTo>
                    <a:pt x="0" y="3336"/>
                    <a:pt x="0" y="3425"/>
                    <a:pt x="89" y="3559"/>
                  </a:cubicBezTo>
                  <a:cubicBezTo>
                    <a:pt x="89" y="3559"/>
                    <a:pt x="89" y="3559"/>
                    <a:pt x="89" y="3603"/>
                  </a:cubicBezTo>
                  <a:cubicBezTo>
                    <a:pt x="134" y="3648"/>
                    <a:pt x="134" y="3648"/>
                    <a:pt x="178" y="3692"/>
                  </a:cubicBezTo>
                  <a:cubicBezTo>
                    <a:pt x="356" y="3959"/>
                    <a:pt x="712" y="4048"/>
                    <a:pt x="1290" y="4182"/>
                  </a:cubicBezTo>
                  <a:lnTo>
                    <a:pt x="1468" y="4226"/>
                  </a:lnTo>
                  <a:cubicBezTo>
                    <a:pt x="1513" y="4226"/>
                    <a:pt x="1557" y="4226"/>
                    <a:pt x="1557" y="4271"/>
                  </a:cubicBezTo>
                  <a:cubicBezTo>
                    <a:pt x="1868" y="4404"/>
                    <a:pt x="2180" y="4582"/>
                    <a:pt x="2447" y="4804"/>
                  </a:cubicBezTo>
                  <a:cubicBezTo>
                    <a:pt x="3069" y="5338"/>
                    <a:pt x="3603" y="6094"/>
                    <a:pt x="3603" y="7340"/>
                  </a:cubicBezTo>
                  <a:cubicBezTo>
                    <a:pt x="4270" y="6094"/>
                    <a:pt x="4760" y="4360"/>
                    <a:pt x="4626" y="1557"/>
                  </a:cubicBezTo>
                  <a:cubicBezTo>
                    <a:pt x="4626" y="1201"/>
                    <a:pt x="4626" y="846"/>
                    <a:pt x="4626" y="579"/>
                  </a:cubicBezTo>
                  <a:cubicBezTo>
                    <a:pt x="4626" y="579"/>
                    <a:pt x="4582" y="579"/>
                    <a:pt x="4582" y="534"/>
                  </a:cubicBezTo>
                  <a:cubicBezTo>
                    <a:pt x="4582" y="534"/>
                    <a:pt x="4537" y="534"/>
                    <a:pt x="4537" y="490"/>
                  </a:cubicBezTo>
                  <a:cubicBezTo>
                    <a:pt x="4493" y="445"/>
                    <a:pt x="4404" y="356"/>
                    <a:pt x="4315" y="267"/>
                  </a:cubicBezTo>
                  <a:cubicBezTo>
                    <a:pt x="4182" y="134"/>
                    <a:pt x="4004" y="45"/>
                    <a:pt x="3915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84" name="Google Shape;162;p1"/>
            <p:cNvSpPr/>
            <p:nvPr/>
          </p:nvSpPr>
          <p:spPr>
            <a:xfrm>
              <a:off x="7961760" y="4572000"/>
              <a:ext cx="27720" cy="65520"/>
            </a:xfrm>
            <a:custGeom>
              <a:avLst/>
              <a:gdLst/>
              <a:ahLst/>
              <a:rect l="l" t="t" r="r" b="b"/>
              <a:pathLst>
                <a:path w="6674" h="15391">
                  <a:moveTo>
                    <a:pt x="6095" y="0"/>
                  </a:moveTo>
                  <a:cubicBezTo>
                    <a:pt x="6095" y="0"/>
                    <a:pt x="5828" y="178"/>
                    <a:pt x="5962" y="1335"/>
                  </a:cubicBezTo>
                  <a:cubicBezTo>
                    <a:pt x="6139" y="5560"/>
                    <a:pt x="4938" y="7607"/>
                    <a:pt x="3826" y="8897"/>
                  </a:cubicBezTo>
                  <a:cubicBezTo>
                    <a:pt x="3782" y="8986"/>
                    <a:pt x="3648" y="9030"/>
                    <a:pt x="3560" y="9030"/>
                  </a:cubicBezTo>
                  <a:cubicBezTo>
                    <a:pt x="3515" y="9030"/>
                    <a:pt x="3426" y="9030"/>
                    <a:pt x="3382" y="8986"/>
                  </a:cubicBezTo>
                  <a:lnTo>
                    <a:pt x="3337" y="8986"/>
                  </a:lnTo>
                  <a:cubicBezTo>
                    <a:pt x="3204" y="8897"/>
                    <a:pt x="3159" y="8719"/>
                    <a:pt x="3204" y="8585"/>
                  </a:cubicBezTo>
                  <a:cubicBezTo>
                    <a:pt x="3693" y="6984"/>
                    <a:pt x="3382" y="6050"/>
                    <a:pt x="2803" y="5427"/>
                  </a:cubicBezTo>
                  <a:cubicBezTo>
                    <a:pt x="2625" y="5249"/>
                    <a:pt x="2403" y="5071"/>
                    <a:pt x="2225" y="4938"/>
                  </a:cubicBezTo>
                  <a:lnTo>
                    <a:pt x="2136" y="4938"/>
                  </a:lnTo>
                  <a:cubicBezTo>
                    <a:pt x="2053" y="4910"/>
                    <a:pt x="1797" y="4848"/>
                    <a:pt x="1552" y="4848"/>
                  </a:cubicBezTo>
                  <a:cubicBezTo>
                    <a:pt x="1403" y="4848"/>
                    <a:pt x="1258" y="4871"/>
                    <a:pt x="1158" y="4938"/>
                  </a:cubicBezTo>
                  <a:cubicBezTo>
                    <a:pt x="1113" y="4982"/>
                    <a:pt x="1069" y="4982"/>
                    <a:pt x="1024" y="5071"/>
                  </a:cubicBezTo>
                  <a:cubicBezTo>
                    <a:pt x="1291" y="5116"/>
                    <a:pt x="1647" y="5249"/>
                    <a:pt x="2003" y="5516"/>
                  </a:cubicBezTo>
                  <a:cubicBezTo>
                    <a:pt x="2136" y="5605"/>
                    <a:pt x="2225" y="5738"/>
                    <a:pt x="2314" y="5872"/>
                  </a:cubicBezTo>
                  <a:cubicBezTo>
                    <a:pt x="2937" y="6628"/>
                    <a:pt x="3070" y="7829"/>
                    <a:pt x="2670" y="9430"/>
                  </a:cubicBezTo>
                  <a:cubicBezTo>
                    <a:pt x="2403" y="10765"/>
                    <a:pt x="1424" y="13122"/>
                    <a:pt x="1" y="15391"/>
                  </a:cubicBezTo>
                  <a:cubicBezTo>
                    <a:pt x="312" y="15035"/>
                    <a:pt x="668" y="14679"/>
                    <a:pt x="980" y="14279"/>
                  </a:cubicBezTo>
                  <a:cubicBezTo>
                    <a:pt x="980" y="14234"/>
                    <a:pt x="1024" y="14190"/>
                    <a:pt x="1069" y="14190"/>
                  </a:cubicBezTo>
                  <a:cubicBezTo>
                    <a:pt x="1113" y="14145"/>
                    <a:pt x="1113" y="14101"/>
                    <a:pt x="1158" y="14056"/>
                  </a:cubicBezTo>
                  <a:cubicBezTo>
                    <a:pt x="2314" y="12678"/>
                    <a:pt x="3204" y="11432"/>
                    <a:pt x="3871" y="10276"/>
                  </a:cubicBezTo>
                  <a:cubicBezTo>
                    <a:pt x="6584" y="5738"/>
                    <a:pt x="6540" y="2536"/>
                    <a:pt x="6540" y="2491"/>
                  </a:cubicBezTo>
                  <a:cubicBezTo>
                    <a:pt x="6495" y="2491"/>
                    <a:pt x="6540" y="2447"/>
                    <a:pt x="6540" y="2447"/>
                  </a:cubicBezTo>
                  <a:cubicBezTo>
                    <a:pt x="6673" y="1557"/>
                    <a:pt x="6540" y="712"/>
                    <a:pt x="6273" y="45"/>
                  </a:cubicBezTo>
                  <a:cubicBezTo>
                    <a:pt x="6228" y="0"/>
                    <a:pt x="6139" y="0"/>
                    <a:pt x="6095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85" name="Google Shape;163;p1"/>
            <p:cNvSpPr/>
            <p:nvPr/>
          </p:nvSpPr>
          <p:spPr>
            <a:xfrm>
              <a:off x="7930440" y="4609800"/>
              <a:ext cx="18720" cy="21240"/>
            </a:xfrm>
            <a:custGeom>
              <a:avLst/>
              <a:gdLst/>
              <a:ahLst/>
              <a:rect l="l" t="t" r="r" b="b"/>
              <a:pathLst>
                <a:path w="4672" h="5200">
                  <a:moveTo>
                    <a:pt x="3604" y="707"/>
                  </a:moveTo>
                  <a:cubicBezTo>
                    <a:pt x="3871" y="707"/>
                    <a:pt x="4093" y="929"/>
                    <a:pt x="4093" y="1196"/>
                  </a:cubicBezTo>
                  <a:cubicBezTo>
                    <a:pt x="4093" y="1463"/>
                    <a:pt x="3871" y="1641"/>
                    <a:pt x="3604" y="1641"/>
                  </a:cubicBezTo>
                  <a:cubicBezTo>
                    <a:pt x="3337" y="1641"/>
                    <a:pt x="3159" y="1463"/>
                    <a:pt x="3159" y="1196"/>
                  </a:cubicBezTo>
                  <a:cubicBezTo>
                    <a:pt x="3159" y="929"/>
                    <a:pt x="3337" y="707"/>
                    <a:pt x="3604" y="707"/>
                  </a:cubicBezTo>
                  <a:close/>
                  <a:moveTo>
                    <a:pt x="3630" y="1"/>
                  </a:moveTo>
                  <a:cubicBezTo>
                    <a:pt x="3314" y="1"/>
                    <a:pt x="2972" y="129"/>
                    <a:pt x="2759" y="529"/>
                  </a:cubicBezTo>
                  <a:cubicBezTo>
                    <a:pt x="2403" y="1107"/>
                    <a:pt x="2803" y="1730"/>
                    <a:pt x="2803" y="1774"/>
                  </a:cubicBezTo>
                  <a:cubicBezTo>
                    <a:pt x="2937" y="1908"/>
                    <a:pt x="2892" y="2130"/>
                    <a:pt x="2714" y="2264"/>
                  </a:cubicBezTo>
                  <a:cubicBezTo>
                    <a:pt x="2314" y="2531"/>
                    <a:pt x="1736" y="3465"/>
                    <a:pt x="1469" y="3999"/>
                  </a:cubicBezTo>
                  <a:cubicBezTo>
                    <a:pt x="1424" y="4088"/>
                    <a:pt x="1335" y="4176"/>
                    <a:pt x="1246" y="4221"/>
                  </a:cubicBezTo>
                  <a:cubicBezTo>
                    <a:pt x="1246" y="4221"/>
                    <a:pt x="980" y="4310"/>
                    <a:pt x="668" y="4666"/>
                  </a:cubicBezTo>
                  <a:cubicBezTo>
                    <a:pt x="357" y="4933"/>
                    <a:pt x="179" y="5066"/>
                    <a:pt x="1" y="5200"/>
                  </a:cubicBezTo>
                  <a:cubicBezTo>
                    <a:pt x="312" y="5155"/>
                    <a:pt x="757" y="5066"/>
                    <a:pt x="1157" y="4977"/>
                  </a:cubicBezTo>
                  <a:cubicBezTo>
                    <a:pt x="1194" y="4959"/>
                    <a:pt x="1239" y="4948"/>
                    <a:pt x="1285" y="4948"/>
                  </a:cubicBezTo>
                  <a:cubicBezTo>
                    <a:pt x="1349" y="4948"/>
                    <a:pt x="1417" y="4970"/>
                    <a:pt x="1469" y="5022"/>
                  </a:cubicBezTo>
                  <a:lnTo>
                    <a:pt x="1513" y="5022"/>
                  </a:lnTo>
                  <a:cubicBezTo>
                    <a:pt x="1513" y="5066"/>
                    <a:pt x="1513" y="5066"/>
                    <a:pt x="1513" y="5066"/>
                  </a:cubicBezTo>
                  <a:cubicBezTo>
                    <a:pt x="1647" y="4844"/>
                    <a:pt x="1736" y="4532"/>
                    <a:pt x="1869" y="4265"/>
                  </a:cubicBezTo>
                  <a:cubicBezTo>
                    <a:pt x="2181" y="3287"/>
                    <a:pt x="2981" y="2709"/>
                    <a:pt x="3026" y="2709"/>
                  </a:cubicBezTo>
                  <a:cubicBezTo>
                    <a:pt x="3115" y="2664"/>
                    <a:pt x="3204" y="2620"/>
                    <a:pt x="3293" y="2620"/>
                  </a:cubicBezTo>
                  <a:cubicBezTo>
                    <a:pt x="3293" y="2620"/>
                    <a:pt x="3369" y="2631"/>
                    <a:pt x="3488" y="2631"/>
                  </a:cubicBezTo>
                  <a:cubicBezTo>
                    <a:pt x="3696" y="2631"/>
                    <a:pt x="4033" y="2595"/>
                    <a:pt x="4316" y="2397"/>
                  </a:cubicBezTo>
                  <a:cubicBezTo>
                    <a:pt x="4627" y="2175"/>
                    <a:pt x="4627" y="1774"/>
                    <a:pt x="4627" y="1018"/>
                  </a:cubicBezTo>
                  <a:cubicBezTo>
                    <a:pt x="4583" y="707"/>
                    <a:pt x="4627" y="351"/>
                    <a:pt x="4672" y="40"/>
                  </a:cubicBezTo>
                  <a:lnTo>
                    <a:pt x="4672" y="40"/>
                  </a:lnTo>
                  <a:cubicBezTo>
                    <a:pt x="4583" y="129"/>
                    <a:pt x="4538" y="129"/>
                    <a:pt x="4494" y="173"/>
                  </a:cubicBezTo>
                  <a:cubicBezTo>
                    <a:pt x="4457" y="192"/>
                    <a:pt x="4412" y="202"/>
                    <a:pt x="4366" y="202"/>
                  </a:cubicBezTo>
                  <a:cubicBezTo>
                    <a:pt x="4302" y="202"/>
                    <a:pt x="4234" y="181"/>
                    <a:pt x="4182" y="129"/>
                  </a:cubicBezTo>
                  <a:cubicBezTo>
                    <a:pt x="4040" y="57"/>
                    <a:pt x="3841" y="1"/>
                    <a:pt x="3630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86" name="Google Shape;164;p1"/>
            <p:cNvSpPr/>
            <p:nvPr/>
          </p:nvSpPr>
          <p:spPr>
            <a:xfrm>
              <a:off x="7937280" y="4623840"/>
              <a:ext cx="10800" cy="21240"/>
            </a:xfrm>
            <a:custGeom>
              <a:avLst/>
              <a:gdLst/>
              <a:ahLst/>
              <a:rect l="l" t="t" r="r" b="b"/>
              <a:pathLst>
                <a:path w="2804" h="5205">
                  <a:moveTo>
                    <a:pt x="2581" y="0"/>
                  </a:moveTo>
                  <a:lnTo>
                    <a:pt x="2581" y="0"/>
                  </a:lnTo>
                  <a:cubicBezTo>
                    <a:pt x="2269" y="89"/>
                    <a:pt x="1958" y="134"/>
                    <a:pt x="1780" y="134"/>
                  </a:cubicBezTo>
                  <a:cubicBezTo>
                    <a:pt x="1602" y="267"/>
                    <a:pt x="1157" y="668"/>
                    <a:pt x="979" y="1246"/>
                  </a:cubicBezTo>
                  <a:cubicBezTo>
                    <a:pt x="979" y="1290"/>
                    <a:pt x="935" y="1335"/>
                    <a:pt x="935" y="1379"/>
                  </a:cubicBezTo>
                  <a:cubicBezTo>
                    <a:pt x="935" y="1424"/>
                    <a:pt x="935" y="1424"/>
                    <a:pt x="935" y="1468"/>
                  </a:cubicBezTo>
                  <a:cubicBezTo>
                    <a:pt x="935" y="1513"/>
                    <a:pt x="1024" y="2091"/>
                    <a:pt x="1380" y="2402"/>
                  </a:cubicBezTo>
                  <a:cubicBezTo>
                    <a:pt x="1513" y="2536"/>
                    <a:pt x="1558" y="2758"/>
                    <a:pt x="1380" y="2936"/>
                  </a:cubicBezTo>
                  <a:cubicBezTo>
                    <a:pt x="1335" y="2981"/>
                    <a:pt x="1246" y="3025"/>
                    <a:pt x="1157" y="3025"/>
                  </a:cubicBezTo>
                  <a:cubicBezTo>
                    <a:pt x="1068" y="3025"/>
                    <a:pt x="979" y="2981"/>
                    <a:pt x="890" y="2936"/>
                  </a:cubicBezTo>
                  <a:cubicBezTo>
                    <a:pt x="846" y="2892"/>
                    <a:pt x="846" y="2892"/>
                    <a:pt x="801" y="2847"/>
                  </a:cubicBezTo>
                  <a:cubicBezTo>
                    <a:pt x="668" y="2714"/>
                    <a:pt x="579" y="2536"/>
                    <a:pt x="490" y="2402"/>
                  </a:cubicBezTo>
                  <a:cubicBezTo>
                    <a:pt x="357" y="2669"/>
                    <a:pt x="223" y="2892"/>
                    <a:pt x="90" y="3070"/>
                  </a:cubicBezTo>
                  <a:cubicBezTo>
                    <a:pt x="45" y="3248"/>
                    <a:pt x="1" y="3648"/>
                    <a:pt x="357" y="3959"/>
                  </a:cubicBezTo>
                  <a:cubicBezTo>
                    <a:pt x="713" y="4315"/>
                    <a:pt x="1024" y="4760"/>
                    <a:pt x="1157" y="5205"/>
                  </a:cubicBezTo>
                  <a:cubicBezTo>
                    <a:pt x="2803" y="2224"/>
                    <a:pt x="2714" y="579"/>
                    <a:pt x="2581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87" name="Google Shape;165;p1"/>
            <p:cNvSpPr/>
            <p:nvPr/>
          </p:nvSpPr>
          <p:spPr>
            <a:xfrm>
              <a:off x="7931880" y="4643280"/>
              <a:ext cx="7200" cy="17640"/>
            </a:xfrm>
            <a:custGeom>
              <a:avLst/>
              <a:gdLst/>
              <a:ahLst/>
              <a:rect l="l" t="t" r="r" b="b"/>
              <a:pathLst>
                <a:path w="1958" h="4405">
                  <a:moveTo>
                    <a:pt x="1068" y="1"/>
                  </a:moveTo>
                  <a:cubicBezTo>
                    <a:pt x="801" y="312"/>
                    <a:pt x="356" y="935"/>
                    <a:pt x="267" y="1646"/>
                  </a:cubicBezTo>
                  <a:cubicBezTo>
                    <a:pt x="267" y="1824"/>
                    <a:pt x="267" y="2047"/>
                    <a:pt x="267" y="2269"/>
                  </a:cubicBezTo>
                  <a:cubicBezTo>
                    <a:pt x="223" y="2892"/>
                    <a:pt x="178" y="3648"/>
                    <a:pt x="0" y="4404"/>
                  </a:cubicBezTo>
                  <a:cubicBezTo>
                    <a:pt x="712" y="3470"/>
                    <a:pt x="1290" y="2625"/>
                    <a:pt x="1780" y="1869"/>
                  </a:cubicBezTo>
                  <a:cubicBezTo>
                    <a:pt x="1958" y="1157"/>
                    <a:pt x="1557" y="490"/>
                    <a:pt x="1068" y="45"/>
                  </a:cubicBezTo>
                  <a:cubicBezTo>
                    <a:pt x="1068" y="45"/>
                    <a:pt x="1068" y="1"/>
                    <a:pt x="1068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88" name="Google Shape;166;p1"/>
            <p:cNvSpPr/>
            <p:nvPr/>
          </p:nvSpPr>
          <p:spPr>
            <a:xfrm>
              <a:off x="7936920" y="4602600"/>
              <a:ext cx="31320" cy="56520"/>
            </a:xfrm>
            <a:custGeom>
              <a:avLst/>
              <a:gdLst/>
              <a:ahLst/>
              <a:rect l="l" t="t" r="r" b="b"/>
              <a:pathLst>
                <a:path w="7518" h="13328">
                  <a:moveTo>
                    <a:pt x="5822" y="1"/>
                  </a:moveTo>
                  <a:cubicBezTo>
                    <a:pt x="5135" y="1"/>
                    <a:pt x="4293" y="1044"/>
                    <a:pt x="4048" y="1451"/>
                  </a:cubicBezTo>
                  <a:cubicBezTo>
                    <a:pt x="4004" y="1496"/>
                    <a:pt x="3959" y="1540"/>
                    <a:pt x="3915" y="1540"/>
                  </a:cubicBezTo>
                  <a:cubicBezTo>
                    <a:pt x="3870" y="1852"/>
                    <a:pt x="3781" y="2252"/>
                    <a:pt x="3826" y="2608"/>
                  </a:cubicBezTo>
                  <a:cubicBezTo>
                    <a:pt x="3826" y="3364"/>
                    <a:pt x="3870" y="4076"/>
                    <a:pt x="3292" y="4565"/>
                  </a:cubicBezTo>
                  <a:cubicBezTo>
                    <a:pt x="3470" y="5188"/>
                    <a:pt x="3737" y="7323"/>
                    <a:pt x="1246" y="11460"/>
                  </a:cubicBezTo>
                  <a:cubicBezTo>
                    <a:pt x="1201" y="11504"/>
                    <a:pt x="1201" y="11549"/>
                    <a:pt x="1201" y="11593"/>
                  </a:cubicBezTo>
                  <a:cubicBezTo>
                    <a:pt x="1157" y="11638"/>
                    <a:pt x="1112" y="11682"/>
                    <a:pt x="1068" y="11727"/>
                  </a:cubicBezTo>
                  <a:cubicBezTo>
                    <a:pt x="757" y="12260"/>
                    <a:pt x="401" y="12750"/>
                    <a:pt x="0" y="13328"/>
                  </a:cubicBezTo>
                  <a:cubicBezTo>
                    <a:pt x="801" y="12705"/>
                    <a:pt x="1602" y="12082"/>
                    <a:pt x="2313" y="11504"/>
                  </a:cubicBezTo>
                  <a:cubicBezTo>
                    <a:pt x="4626" y="9191"/>
                    <a:pt x="6673" y="5410"/>
                    <a:pt x="7429" y="3142"/>
                  </a:cubicBezTo>
                  <a:cubicBezTo>
                    <a:pt x="7518" y="2652"/>
                    <a:pt x="7429" y="2430"/>
                    <a:pt x="7384" y="2385"/>
                  </a:cubicBezTo>
                  <a:cubicBezTo>
                    <a:pt x="7384" y="2341"/>
                    <a:pt x="7384" y="2341"/>
                    <a:pt x="7384" y="2341"/>
                  </a:cubicBezTo>
                  <a:cubicBezTo>
                    <a:pt x="7295" y="2341"/>
                    <a:pt x="7073" y="2430"/>
                    <a:pt x="6895" y="2830"/>
                  </a:cubicBezTo>
                  <a:cubicBezTo>
                    <a:pt x="6717" y="3275"/>
                    <a:pt x="6450" y="3809"/>
                    <a:pt x="6183" y="4387"/>
                  </a:cubicBezTo>
                  <a:cubicBezTo>
                    <a:pt x="4626" y="7323"/>
                    <a:pt x="4182" y="8168"/>
                    <a:pt x="4137" y="8212"/>
                  </a:cubicBezTo>
                  <a:cubicBezTo>
                    <a:pt x="4093" y="8346"/>
                    <a:pt x="3959" y="8390"/>
                    <a:pt x="3826" y="8390"/>
                  </a:cubicBezTo>
                  <a:cubicBezTo>
                    <a:pt x="3781" y="8390"/>
                    <a:pt x="3692" y="8390"/>
                    <a:pt x="3648" y="8346"/>
                  </a:cubicBezTo>
                  <a:cubicBezTo>
                    <a:pt x="3648" y="8346"/>
                    <a:pt x="3603" y="8346"/>
                    <a:pt x="3603" y="8301"/>
                  </a:cubicBezTo>
                  <a:cubicBezTo>
                    <a:pt x="3470" y="8212"/>
                    <a:pt x="3425" y="7990"/>
                    <a:pt x="3514" y="7857"/>
                  </a:cubicBezTo>
                  <a:cubicBezTo>
                    <a:pt x="3514" y="7857"/>
                    <a:pt x="4004" y="7011"/>
                    <a:pt x="5516" y="4076"/>
                  </a:cubicBezTo>
                  <a:cubicBezTo>
                    <a:pt x="5783" y="3542"/>
                    <a:pt x="6005" y="3097"/>
                    <a:pt x="6183" y="2697"/>
                  </a:cubicBezTo>
                  <a:cubicBezTo>
                    <a:pt x="6183" y="2652"/>
                    <a:pt x="6183" y="2652"/>
                    <a:pt x="6183" y="2652"/>
                  </a:cubicBezTo>
                  <a:cubicBezTo>
                    <a:pt x="6183" y="2608"/>
                    <a:pt x="6228" y="2563"/>
                    <a:pt x="6228" y="2519"/>
                  </a:cubicBezTo>
                  <a:cubicBezTo>
                    <a:pt x="6628" y="1585"/>
                    <a:pt x="6717" y="918"/>
                    <a:pt x="6584" y="517"/>
                  </a:cubicBezTo>
                  <a:cubicBezTo>
                    <a:pt x="6539" y="428"/>
                    <a:pt x="6495" y="384"/>
                    <a:pt x="6406" y="295"/>
                  </a:cubicBezTo>
                  <a:cubicBezTo>
                    <a:pt x="6317" y="206"/>
                    <a:pt x="6183" y="117"/>
                    <a:pt x="6005" y="28"/>
                  </a:cubicBezTo>
                  <a:cubicBezTo>
                    <a:pt x="5946" y="9"/>
                    <a:pt x="5885" y="1"/>
                    <a:pt x="5822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89" name="Google Shape;167;p1"/>
            <p:cNvSpPr/>
            <p:nvPr/>
          </p:nvSpPr>
          <p:spPr>
            <a:xfrm>
              <a:off x="7993440" y="4592160"/>
              <a:ext cx="33120" cy="31320"/>
            </a:xfrm>
            <a:custGeom>
              <a:avLst/>
              <a:gdLst/>
              <a:ahLst/>
              <a:rect l="l" t="t" r="r" b="b"/>
              <a:pathLst>
                <a:path w="7963" h="7549">
                  <a:moveTo>
                    <a:pt x="6192" y="0"/>
                  </a:moveTo>
                  <a:cubicBezTo>
                    <a:pt x="5253" y="0"/>
                    <a:pt x="4113" y="1039"/>
                    <a:pt x="2847" y="3011"/>
                  </a:cubicBezTo>
                  <a:cubicBezTo>
                    <a:pt x="2002" y="4346"/>
                    <a:pt x="935" y="6125"/>
                    <a:pt x="1" y="7548"/>
                  </a:cubicBezTo>
                  <a:cubicBezTo>
                    <a:pt x="445" y="7237"/>
                    <a:pt x="890" y="6970"/>
                    <a:pt x="1335" y="6748"/>
                  </a:cubicBezTo>
                  <a:cubicBezTo>
                    <a:pt x="1379" y="6659"/>
                    <a:pt x="2047" y="5191"/>
                    <a:pt x="4226" y="4301"/>
                  </a:cubicBezTo>
                  <a:cubicBezTo>
                    <a:pt x="4404" y="4212"/>
                    <a:pt x="4582" y="4168"/>
                    <a:pt x="4805" y="4079"/>
                  </a:cubicBezTo>
                  <a:cubicBezTo>
                    <a:pt x="5427" y="3901"/>
                    <a:pt x="6317" y="3634"/>
                    <a:pt x="6495" y="3145"/>
                  </a:cubicBezTo>
                  <a:cubicBezTo>
                    <a:pt x="6628" y="2878"/>
                    <a:pt x="6495" y="2477"/>
                    <a:pt x="6272" y="2255"/>
                  </a:cubicBezTo>
                  <a:cubicBezTo>
                    <a:pt x="6272" y="2210"/>
                    <a:pt x="6228" y="2166"/>
                    <a:pt x="6183" y="2166"/>
                  </a:cubicBezTo>
                  <a:cubicBezTo>
                    <a:pt x="6094" y="2095"/>
                    <a:pt x="5991" y="2059"/>
                    <a:pt x="5880" y="2059"/>
                  </a:cubicBezTo>
                  <a:cubicBezTo>
                    <a:pt x="5712" y="2059"/>
                    <a:pt x="5525" y="2139"/>
                    <a:pt x="5338" y="2299"/>
                  </a:cubicBezTo>
                  <a:cubicBezTo>
                    <a:pt x="5160" y="2433"/>
                    <a:pt x="4982" y="2655"/>
                    <a:pt x="4716" y="2922"/>
                  </a:cubicBezTo>
                  <a:cubicBezTo>
                    <a:pt x="4538" y="3189"/>
                    <a:pt x="4226" y="3500"/>
                    <a:pt x="3870" y="3856"/>
                  </a:cubicBezTo>
                  <a:cubicBezTo>
                    <a:pt x="3804" y="3945"/>
                    <a:pt x="3715" y="3990"/>
                    <a:pt x="3626" y="3990"/>
                  </a:cubicBezTo>
                  <a:cubicBezTo>
                    <a:pt x="3537" y="3990"/>
                    <a:pt x="3448" y="3945"/>
                    <a:pt x="3381" y="3856"/>
                  </a:cubicBezTo>
                  <a:lnTo>
                    <a:pt x="3337" y="3856"/>
                  </a:lnTo>
                  <a:cubicBezTo>
                    <a:pt x="3203" y="3723"/>
                    <a:pt x="3203" y="3500"/>
                    <a:pt x="3381" y="3367"/>
                  </a:cubicBezTo>
                  <a:cubicBezTo>
                    <a:pt x="3692" y="3011"/>
                    <a:pt x="3959" y="2700"/>
                    <a:pt x="4182" y="2477"/>
                  </a:cubicBezTo>
                  <a:cubicBezTo>
                    <a:pt x="4449" y="2166"/>
                    <a:pt x="4627" y="1944"/>
                    <a:pt x="4893" y="1721"/>
                  </a:cubicBezTo>
                  <a:cubicBezTo>
                    <a:pt x="5212" y="1452"/>
                    <a:pt x="5543" y="1317"/>
                    <a:pt x="5866" y="1317"/>
                  </a:cubicBezTo>
                  <a:cubicBezTo>
                    <a:pt x="6130" y="1317"/>
                    <a:pt x="6388" y="1408"/>
                    <a:pt x="6628" y="1588"/>
                  </a:cubicBezTo>
                  <a:cubicBezTo>
                    <a:pt x="6673" y="1588"/>
                    <a:pt x="6717" y="1632"/>
                    <a:pt x="6762" y="1721"/>
                  </a:cubicBezTo>
                  <a:cubicBezTo>
                    <a:pt x="6940" y="1855"/>
                    <a:pt x="7029" y="2033"/>
                    <a:pt x="7118" y="2210"/>
                  </a:cubicBezTo>
                  <a:cubicBezTo>
                    <a:pt x="7384" y="2210"/>
                    <a:pt x="7918" y="2166"/>
                    <a:pt x="7963" y="1766"/>
                  </a:cubicBezTo>
                  <a:cubicBezTo>
                    <a:pt x="7963" y="1454"/>
                    <a:pt x="7918" y="1009"/>
                    <a:pt x="7473" y="565"/>
                  </a:cubicBezTo>
                  <a:cubicBezTo>
                    <a:pt x="7295" y="431"/>
                    <a:pt x="7073" y="253"/>
                    <a:pt x="6717" y="120"/>
                  </a:cubicBezTo>
                  <a:cubicBezTo>
                    <a:pt x="6550" y="40"/>
                    <a:pt x="6375" y="0"/>
                    <a:pt x="6192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90" name="Google Shape;168;p1"/>
            <p:cNvSpPr/>
            <p:nvPr/>
          </p:nvSpPr>
          <p:spPr>
            <a:xfrm>
              <a:off x="7976520" y="4621680"/>
              <a:ext cx="46080" cy="24120"/>
            </a:xfrm>
            <a:custGeom>
              <a:avLst/>
              <a:gdLst/>
              <a:ahLst/>
              <a:rect l="l" t="t" r="r" b="b"/>
              <a:pathLst>
                <a:path w="10944" h="5854">
                  <a:moveTo>
                    <a:pt x="7903" y="1"/>
                  </a:moveTo>
                  <a:cubicBezTo>
                    <a:pt x="7740" y="1"/>
                    <a:pt x="7567" y="9"/>
                    <a:pt x="7385" y="26"/>
                  </a:cubicBezTo>
                  <a:cubicBezTo>
                    <a:pt x="5828" y="293"/>
                    <a:pt x="3782" y="1361"/>
                    <a:pt x="2314" y="3140"/>
                  </a:cubicBezTo>
                  <a:cubicBezTo>
                    <a:pt x="2269" y="3273"/>
                    <a:pt x="2225" y="3318"/>
                    <a:pt x="2225" y="3318"/>
                  </a:cubicBezTo>
                  <a:cubicBezTo>
                    <a:pt x="2180" y="3362"/>
                    <a:pt x="2180" y="3407"/>
                    <a:pt x="2136" y="3451"/>
                  </a:cubicBezTo>
                  <a:cubicBezTo>
                    <a:pt x="2047" y="3540"/>
                    <a:pt x="1958" y="3629"/>
                    <a:pt x="1913" y="3763"/>
                  </a:cubicBezTo>
                  <a:cubicBezTo>
                    <a:pt x="1869" y="3807"/>
                    <a:pt x="1824" y="3851"/>
                    <a:pt x="1780" y="3851"/>
                  </a:cubicBezTo>
                  <a:cubicBezTo>
                    <a:pt x="1468" y="4252"/>
                    <a:pt x="757" y="5052"/>
                    <a:pt x="1" y="5853"/>
                  </a:cubicBezTo>
                  <a:cubicBezTo>
                    <a:pt x="401" y="5675"/>
                    <a:pt x="801" y="5586"/>
                    <a:pt x="1202" y="5542"/>
                  </a:cubicBezTo>
                  <a:cubicBezTo>
                    <a:pt x="1468" y="5097"/>
                    <a:pt x="1735" y="4830"/>
                    <a:pt x="1824" y="4741"/>
                  </a:cubicBezTo>
                  <a:cubicBezTo>
                    <a:pt x="2586" y="3979"/>
                    <a:pt x="4210" y="2948"/>
                    <a:pt x="6089" y="2948"/>
                  </a:cubicBezTo>
                  <a:cubicBezTo>
                    <a:pt x="6623" y="2948"/>
                    <a:pt x="7179" y="3032"/>
                    <a:pt x="7740" y="3229"/>
                  </a:cubicBezTo>
                  <a:cubicBezTo>
                    <a:pt x="7936" y="3300"/>
                    <a:pt x="8125" y="3328"/>
                    <a:pt x="8289" y="3328"/>
                  </a:cubicBezTo>
                  <a:cubicBezTo>
                    <a:pt x="8536" y="3328"/>
                    <a:pt x="8728" y="3264"/>
                    <a:pt x="8808" y="3184"/>
                  </a:cubicBezTo>
                  <a:cubicBezTo>
                    <a:pt x="8852" y="3140"/>
                    <a:pt x="8897" y="3051"/>
                    <a:pt x="8852" y="2873"/>
                  </a:cubicBezTo>
                  <a:cubicBezTo>
                    <a:pt x="8852" y="2873"/>
                    <a:pt x="8808" y="2828"/>
                    <a:pt x="8763" y="2784"/>
                  </a:cubicBezTo>
                  <a:cubicBezTo>
                    <a:pt x="8763" y="2784"/>
                    <a:pt x="8763" y="2784"/>
                    <a:pt x="8763" y="2739"/>
                  </a:cubicBezTo>
                  <a:cubicBezTo>
                    <a:pt x="8719" y="2695"/>
                    <a:pt x="8630" y="2606"/>
                    <a:pt x="8541" y="2517"/>
                  </a:cubicBezTo>
                  <a:cubicBezTo>
                    <a:pt x="8256" y="2258"/>
                    <a:pt x="7835" y="2014"/>
                    <a:pt x="7198" y="2014"/>
                  </a:cubicBezTo>
                  <a:cubicBezTo>
                    <a:pt x="6743" y="2014"/>
                    <a:pt x="6177" y="2139"/>
                    <a:pt x="5472" y="2473"/>
                  </a:cubicBezTo>
                  <a:cubicBezTo>
                    <a:pt x="5417" y="2491"/>
                    <a:pt x="5361" y="2502"/>
                    <a:pt x="5306" y="2502"/>
                  </a:cubicBezTo>
                  <a:cubicBezTo>
                    <a:pt x="5228" y="2502"/>
                    <a:pt x="5150" y="2480"/>
                    <a:pt x="5072" y="2428"/>
                  </a:cubicBezTo>
                  <a:cubicBezTo>
                    <a:pt x="5072" y="2384"/>
                    <a:pt x="5027" y="2339"/>
                    <a:pt x="5027" y="2295"/>
                  </a:cubicBezTo>
                  <a:cubicBezTo>
                    <a:pt x="4938" y="2117"/>
                    <a:pt x="4983" y="1894"/>
                    <a:pt x="5160" y="1805"/>
                  </a:cubicBezTo>
                  <a:cubicBezTo>
                    <a:pt x="5966" y="1434"/>
                    <a:pt x="6636" y="1294"/>
                    <a:pt x="7191" y="1294"/>
                  </a:cubicBezTo>
                  <a:cubicBezTo>
                    <a:pt x="8229" y="1294"/>
                    <a:pt x="8860" y="1784"/>
                    <a:pt x="9208" y="2161"/>
                  </a:cubicBezTo>
                  <a:cubicBezTo>
                    <a:pt x="9208" y="2206"/>
                    <a:pt x="9253" y="2206"/>
                    <a:pt x="9253" y="2250"/>
                  </a:cubicBezTo>
                  <a:cubicBezTo>
                    <a:pt x="9386" y="2250"/>
                    <a:pt x="9653" y="2339"/>
                    <a:pt x="10231" y="2428"/>
                  </a:cubicBezTo>
                  <a:cubicBezTo>
                    <a:pt x="10291" y="2438"/>
                    <a:pt x="10349" y="2444"/>
                    <a:pt x="10404" y="2444"/>
                  </a:cubicBezTo>
                  <a:cubicBezTo>
                    <a:pt x="10591" y="2444"/>
                    <a:pt x="10741" y="2378"/>
                    <a:pt x="10810" y="2206"/>
                  </a:cubicBezTo>
                  <a:cubicBezTo>
                    <a:pt x="10943" y="1983"/>
                    <a:pt x="10899" y="1672"/>
                    <a:pt x="10632" y="1361"/>
                  </a:cubicBezTo>
                  <a:cubicBezTo>
                    <a:pt x="10632" y="1361"/>
                    <a:pt x="10632" y="1361"/>
                    <a:pt x="10632" y="1316"/>
                  </a:cubicBezTo>
                  <a:cubicBezTo>
                    <a:pt x="10498" y="1227"/>
                    <a:pt x="10409" y="1094"/>
                    <a:pt x="10320" y="1005"/>
                  </a:cubicBezTo>
                  <a:cubicBezTo>
                    <a:pt x="9700" y="384"/>
                    <a:pt x="9012" y="1"/>
                    <a:pt x="7903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91" name="Google Shape;169;p1"/>
            <p:cNvSpPr/>
            <p:nvPr/>
          </p:nvSpPr>
          <p:spPr>
            <a:xfrm>
              <a:off x="7924680" y="4528440"/>
              <a:ext cx="99360" cy="142920"/>
            </a:xfrm>
            <a:custGeom>
              <a:avLst/>
              <a:gdLst/>
              <a:ahLst/>
              <a:rect l="l" t="t" r="r" b="b"/>
              <a:pathLst>
                <a:path w="23176" h="33236">
                  <a:moveTo>
                    <a:pt x="19507" y="1"/>
                  </a:moveTo>
                  <a:cubicBezTo>
                    <a:pt x="19469" y="1"/>
                    <a:pt x="19432" y="3"/>
                    <a:pt x="19395" y="7"/>
                  </a:cubicBezTo>
                  <a:cubicBezTo>
                    <a:pt x="19217" y="7"/>
                    <a:pt x="19172" y="96"/>
                    <a:pt x="19128" y="185"/>
                  </a:cubicBezTo>
                  <a:cubicBezTo>
                    <a:pt x="19083" y="319"/>
                    <a:pt x="19128" y="408"/>
                    <a:pt x="19306" y="719"/>
                  </a:cubicBezTo>
                  <a:cubicBezTo>
                    <a:pt x="19439" y="1031"/>
                    <a:pt x="19661" y="1431"/>
                    <a:pt x="19795" y="2054"/>
                  </a:cubicBezTo>
                  <a:cubicBezTo>
                    <a:pt x="19973" y="2854"/>
                    <a:pt x="19839" y="8281"/>
                    <a:pt x="17971" y="12863"/>
                  </a:cubicBezTo>
                  <a:lnTo>
                    <a:pt x="17793" y="13352"/>
                  </a:lnTo>
                  <a:cubicBezTo>
                    <a:pt x="17526" y="13975"/>
                    <a:pt x="17304" y="14597"/>
                    <a:pt x="17037" y="15131"/>
                  </a:cubicBezTo>
                  <a:cubicBezTo>
                    <a:pt x="17037" y="15176"/>
                    <a:pt x="17037" y="15176"/>
                    <a:pt x="17037" y="15220"/>
                  </a:cubicBezTo>
                  <a:cubicBezTo>
                    <a:pt x="17037" y="15309"/>
                    <a:pt x="16993" y="15398"/>
                    <a:pt x="16904" y="15443"/>
                  </a:cubicBezTo>
                  <a:cubicBezTo>
                    <a:pt x="15614" y="18467"/>
                    <a:pt x="14190" y="20869"/>
                    <a:pt x="10231" y="24606"/>
                  </a:cubicBezTo>
                  <a:cubicBezTo>
                    <a:pt x="7963" y="27275"/>
                    <a:pt x="4716" y="30255"/>
                    <a:pt x="1" y="33235"/>
                  </a:cubicBezTo>
                  <a:cubicBezTo>
                    <a:pt x="846" y="32879"/>
                    <a:pt x="1735" y="32524"/>
                    <a:pt x="2580" y="32168"/>
                  </a:cubicBezTo>
                  <a:cubicBezTo>
                    <a:pt x="2580" y="32123"/>
                    <a:pt x="2625" y="32123"/>
                    <a:pt x="2669" y="32079"/>
                  </a:cubicBezTo>
                  <a:cubicBezTo>
                    <a:pt x="8497" y="28698"/>
                    <a:pt x="14857" y="20202"/>
                    <a:pt x="14946" y="20113"/>
                  </a:cubicBezTo>
                  <a:cubicBezTo>
                    <a:pt x="15000" y="20005"/>
                    <a:pt x="15103" y="19947"/>
                    <a:pt x="15215" y="19947"/>
                  </a:cubicBezTo>
                  <a:cubicBezTo>
                    <a:pt x="15288" y="19947"/>
                    <a:pt x="15365" y="19972"/>
                    <a:pt x="15436" y="20024"/>
                  </a:cubicBezTo>
                  <a:cubicBezTo>
                    <a:pt x="15614" y="20158"/>
                    <a:pt x="15614" y="20380"/>
                    <a:pt x="15525" y="20513"/>
                  </a:cubicBezTo>
                  <a:cubicBezTo>
                    <a:pt x="15302" y="20825"/>
                    <a:pt x="10987" y="26607"/>
                    <a:pt x="6139" y="30522"/>
                  </a:cubicBezTo>
                  <a:cubicBezTo>
                    <a:pt x="7162" y="30033"/>
                    <a:pt x="8096" y="29543"/>
                    <a:pt x="8852" y="29098"/>
                  </a:cubicBezTo>
                  <a:cubicBezTo>
                    <a:pt x="8852" y="29054"/>
                    <a:pt x="8897" y="29054"/>
                    <a:pt x="8941" y="29054"/>
                  </a:cubicBezTo>
                  <a:cubicBezTo>
                    <a:pt x="8941" y="29009"/>
                    <a:pt x="8986" y="29009"/>
                    <a:pt x="8986" y="29009"/>
                  </a:cubicBezTo>
                  <a:cubicBezTo>
                    <a:pt x="10276" y="28209"/>
                    <a:pt x="13301" y="24695"/>
                    <a:pt x="13345" y="24650"/>
                  </a:cubicBezTo>
                  <a:cubicBezTo>
                    <a:pt x="13434" y="24472"/>
                    <a:pt x="13567" y="24339"/>
                    <a:pt x="13656" y="24205"/>
                  </a:cubicBezTo>
                  <a:cubicBezTo>
                    <a:pt x="14235" y="23316"/>
                    <a:pt x="16548" y="19668"/>
                    <a:pt x="18060" y="17355"/>
                  </a:cubicBezTo>
                  <a:cubicBezTo>
                    <a:pt x="18416" y="16733"/>
                    <a:pt x="18772" y="16199"/>
                    <a:pt x="19172" y="15754"/>
                  </a:cubicBezTo>
                  <a:cubicBezTo>
                    <a:pt x="19128" y="15709"/>
                    <a:pt x="19128" y="15620"/>
                    <a:pt x="19128" y="15532"/>
                  </a:cubicBezTo>
                  <a:cubicBezTo>
                    <a:pt x="19172" y="15487"/>
                    <a:pt x="21218" y="8815"/>
                    <a:pt x="21708" y="7213"/>
                  </a:cubicBezTo>
                  <a:cubicBezTo>
                    <a:pt x="22019" y="6235"/>
                    <a:pt x="22375" y="5390"/>
                    <a:pt x="22642" y="4722"/>
                  </a:cubicBezTo>
                  <a:cubicBezTo>
                    <a:pt x="22864" y="4189"/>
                    <a:pt x="23042" y="3744"/>
                    <a:pt x="23131" y="3433"/>
                  </a:cubicBezTo>
                  <a:cubicBezTo>
                    <a:pt x="23131" y="3388"/>
                    <a:pt x="23131" y="3388"/>
                    <a:pt x="23175" y="3344"/>
                  </a:cubicBezTo>
                  <a:cubicBezTo>
                    <a:pt x="23175" y="3299"/>
                    <a:pt x="23131" y="3121"/>
                    <a:pt x="23042" y="3032"/>
                  </a:cubicBezTo>
                  <a:cubicBezTo>
                    <a:pt x="23020" y="3010"/>
                    <a:pt x="22986" y="2988"/>
                    <a:pt x="22942" y="2988"/>
                  </a:cubicBezTo>
                  <a:cubicBezTo>
                    <a:pt x="22897" y="2988"/>
                    <a:pt x="22842" y="3010"/>
                    <a:pt x="22775" y="3077"/>
                  </a:cubicBezTo>
                  <a:cubicBezTo>
                    <a:pt x="22508" y="3255"/>
                    <a:pt x="21797" y="3744"/>
                    <a:pt x="20951" y="6813"/>
                  </a:cubicBezTo>
                  <a:cubicBezTo>
                    <a:pt x="20284" y="10283"/>
                    <a:pt x="19039" y="13975"/>
                    <a:pt x="18327" y="15665"/>
                  </a:cubicBezTo>
                  <a:cubicBezTo>
                    <a:pt x="18290" y="15812"/>
                    <a:pt x="18131" y="15899"/>
                    <a:pt x="17977" y="15899"/>
                  </a:cubicBezTo>
                  <a:cubicBezTo>
                    <a:pt x="17945" y="15899"/>
                    <a:pt x="17913" y="15895"/>
                    <a:pt x="17882" y="15887"/>
                  </a:cubicBezTo>
                  <a:cubicBezTo>
                    <a:pt x="17838" y="15843"/>
                    <a:pt x="17793" y="15843"/>
                    <a:pt x="17749" y="15798"/>
                  </a:cubicBezTo>
                  <a:cubicBezTo>
                    <a:pt x="17660" y="15709"/>
                    <a:pt x="17615" y="15532"/>
                    <a:pt x="17660" y="15398"/>
                  </a:cubicBezTo>
                  <a:cubicBezTo>
                    <a:pt x="18505" y="13352"/>
                    <a:pt x="19528" y="10149"/>
                    <a:pt x="20151" y="7169"/>
                  </a:cubicBezTo>
                  <a:cubicBezTo>
                    <a:pt x="20151" y="7125"/>
                    <a:pt x="20151" y="7080"/>
                    <a:pt x="20151" y="7080"/>
                  </a:cubicBezTo>
                  <a:cubicBezTo>
                    <a:pt x="20195" y="6947"/>
                    <a:pt x="20195" y="6902"/>
                    <a:pt x="20240" y="6813"/>
                  </a:cubicBezTo>
                  <a:cubicBezTo>
                    <a:pt x="20773" y="4144"/>
                    <a:pt x="20996" y="1698"/>
                    <a:pt x="20462" y="452"/>
                  </a:cubicBezTo>
                  <a:cubicBezTo>
                    <a:pt x="20462" y="408"/>
                    <a:pt x="20418" y="363"/>
                    <a:pt x="20373" y="363"/>
                  </a:cubicBezTo>
                  <a:cubicBezTo>
                    <a:pt x="20174" y="164"/>
                    <a:pt x="19832" y="1"/>
                    <a:pt x="19507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92" name="Google Shape;170;p1"/>
            <p:cNvSpPr/>
            <p:nvPr/>
          </p:nvSpPr>
          <p:spPr>
            <a:xfrm>
              <a:off x="7901280" y="4648680"/>
              <a:ext cx="86400" cy="36000"/>
            </a:xfrm>
            <a:custGeom>
              <a:avLst/>
              <a:gdLst/>
              <a:ahLst/>
              <a:rect l="l" t="t" r="r" b="b"/>
              <a:pathLst>
                <a:path w="20240" h="8598">
                  <a:moveTo>
                    <a:pt x="18772" y="1"/>
                  </a:moveTo>
                  <a:cubicBezTo>
                    <a:pt x="17589" y="1"/>
                    <a:pt x="16232" y="908"/>
                    <a:pt x="15257" y="1569"/>
                  </a:cubicBezTo>
                  <a:cubicBezTo>
                    <a:pt x="15035" y="1747"/>
                    <a:pt x="14768" y="1881"/>
                    <a:pt x="14590" y="2014"/>
                  </a:cubicBezTo>
                  <a:cubicBezTo>
                    <a:pt x="11699" y="3749"/>
                    <a:pt x="5605" y="6329"/>
                    <a:pt x="1735" y="7619"/>
                  </a:cubicBezTo>
                  <a:cubicBezTo>
                    <a:pt x="1290" y="7886"/>
                    <a:pt x="801" y="8153"/>
                    <a:pt x="267" y="8420"/>
                  </a:cubicBezTo>
                  <a:cubicBezTo>
                    <a:pt x="223" y="8464"/>
                    <a:pt x="134" y="8508"/>
                    <a:pt x="45" y="8553"/>
                  </a:cubicBezTo>
                  <a:cubicBezTo>
                    <a:pt x="45" y="8553"/>
                    <a:pt x="45" y="8584"/>
                    <a:pt x="18" y="8594"/>
                  </a:cubicBezTo>
                  <a:lnTo>
                    <a:pt x="18" y="8594"/>
                  </a:lnTo>
                  <a:cubicBezTo>
                    <a:pt x="1620" y="8327"/>
                    <a:pt x="4060" y="7791"/>
                    <a:pt x="7162" y="6329"/>
                  </a:cubicBezTo>
                  <a:cubicBezTo>
                    <a:pt x="7340" y="6284"/>
                    <a:pt x="10631" y="4950"/>
                    <a:pt x="12322" y="4950"/>
                  </a:cubicBezTo>
                  <a:cubicBezTo>
                    <a:pt x="12855" y="4950"/>
                    <a:pt x="13345" y="5039"/>
                    <a:pt x="13834" y="5128"/>
                  </a:cubicBezTo>
                  <a:cubicBezTo>
                    <a:pt x="14317" y="5229"/>
                    <a:pt x="14782" y="5320"/>
                    <a:pt x="15303" y="5320"/>
                  </a:cubicBezTo>
                  <a:cubicBezTo>
                    <a:pt x="15933" y="5320"/>
                    <a:pt x="16645" y="5186"/>
                    <a:pt x="17570" y="4772"/>
                  </a:cubicBezTo>
                  <a:cubicBezTo>
                    <a:pt x="17882" y="4550"/>
                    <a:pt x="17971" y="4372"/>
                    <a:pt x="17971" y="4327"/>
                  </a:cubicBezTo>
                  <a:lnTo>
                    <a:pt x="17926" y="4327"/>
                  </a:lnTo>
                  <a:cubicBezTo>
                    <a:pt x="17837" y="4238"/>
                    <a:pt x="17482" y="4016"/>
                    <a:pt x="15880" y="3927"/>
                  </a:cubicBezTo>
                  <a:cubicBezTo>
                    <a:pt x="15791" y="3927"/>
                    <a:pt x="15702" y="3882"/>
                    <a:pt x="15613" y="3838"/>
                  </a:cubicBezTo>
                  <a:cubicBezTo>
                    <a:pt x="15569" y="3749"/>
                    <a:pt x="15524" y="3660"/>
                    <a:pt x="15524" y="3571"/>
                  </a:cubicBezTo>
                  <a:cubicBezTo>
                    <a:pt x="15524" y="3349"/>
                    <a:pt x="15702" y="3215"/>
                    <a:pt x="15925" y="3215"/>
                  </a:cubicBezTo>
                  <a:cubicBezTo>
                    <a:pt x="17037" y="3260"/>
                    <a:pt x="17793" y="3393"/>
                    <a:pt x="18238" y="3660"/>
                  </a:cubicBezTo>
                  <a:cubicBezTo>
                    <a:pt x="19483" y="2859"/>
                    <a:pt x="20150" y="2059"/>
                    <a:pt x="20195" y="1347"/>
                  </a:cubicBezTo>
                  <a:cubicBezTo>
                    <a:pt x="20239" y="724"/>
                    <a:pt x="19795" y="324"/>
                    <a:pt x="19706" y="235"/>
                  </a:cubicBezTo>
                  <a:cubicBezTo>
                    <a:pt x="19416" y="71"/>
                    <a:pt x="19101" y="1"/>
                    <a:pt x="18772" y="1"/>
                  </a:cubicBezTo>
                  <a:close/>
                  <a:moveTo>
                    <a:pt x="18" y="8594"/>
                  </a:moveTo>
                  <a:cubicBezTo>
                    <a:pt x="12" y="8595"/>
                    <a:pt x="6" y="8596"/>
                    <a:pt x="0" y="8597"/>
                  </a:cubicBezTo>
                  <a:cubicBezTo>
                    <a:pt x="7" y="8597"/>
                    <a:pt x="13" y="8596"/>
                    <a:pt x="18" y="8594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93" name="Google Shape;171;p1"/>
            <p:cNvSpPr/>
            <p:nvPr/>
          </p:nvSpPr>
          <p:spPr>
            <a:xfrm>
              <a:off x="7911360" y="4657680"/>
              <a:ext cx="16560" cy="18000"/>
            </a:xfrm>
            <a:custGeom>
              <a:avLst/>
              <a:gdLst/>
              <a:ahLst/>
              <a:rect l="l" t="t" r="r" b="b"/>
              <a:pathLst>
                <a:path w="4182" h="4441">
                  <a:moveTo>
                    <a:pt x="3941" y="1"/>
                  </a:moveTo>
                  <a:cubicBezTo>
                    <a:pt x="3571" y="1"/>
                    <a:pt x="2942" y="229"/>
                    <a:pt x="2313" y="1416"/>
                  </a:cubicBezTo>
                  <a:lnTo>
                    <a:pt x="2269" y="1416"/>
                  </a:lnTo>
                  <a:cubicBezTo>
                    <a:pt x="1557" y="2528"/>
                    <a:pt x="801" y="3551"/>
                    <a:pt x="0" y="4441"/>
                  </a:cubicBezTo>
                  <a:cubicBezTo>
                    <a:pt x="1068" y="3863"/>
                    <a:pt x="2046" y="3240"/>
                    <a:pt x="2981" y="2662"/>
                  </a:cubicBezTo>
                  <a:cubicBezTo>
                    <a:pt x="3025" y="2617"/>
                    <a:pt x="3025" y="2573"/>
                    <a:pt x="3070" y="2528"/>
                  </a:cubicBezTo>
                  <a:cubicBezTo>
                    <a:pt x="3826" y="1905"/>
                    <a:pt x="4048" y="927"/>
                    <a:pt x="4182" y="37"/>
                  </a:cubicBezTo>
                  <a:cubicBezTo>
                    <a:pt x="4124" y="18"/>
                    <a:pt x="4042" y="1"/>
                    <a:pt x="3941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94" name="Google Shape;172;p1"/>
            <p:cNvSpPr/>
            <p:nvPr/>
          </p:nvSpPr>
          <p:spPr>
            <a:xfrm>
              <a:off x="7887240" y="4658400"/>
              <a:ext cx="29520" cy="28080"/>
            </a:xfrm>
            <a:custGeom>
              <a:avLst/>
              <a:gdLst/>
              <a:ahLst/>
              <a:rect l="l" t="t" r="r" b="b"/>
              <a:pathLst>
                <a:path w="7118" h="6796">
                  <a:moveTo>
                    <a:pt x="5569" y="0"/>
                  </a:moveTo>
                  <a:cubicBezTo>
                    <a:pt x="5237" y="0"/>
                    <a:pt x="4862" y="68"/>
                    <a:pt x="4449" y="213"/>
                  </a:cubicBezTo>
                  <a:cubicBezTo>
                    <a:pt x="4360" y="213"/>
                    <a:pt x="4271" y="257"/>
                    <a:pt x="4226" y="257"/>
                  </a:cubicBezTo>
                  <a:cubicBezTo>
                    <a:pt x="4182" y="346"/>
                    <a:pt x="4182" y="791"/>
                    <a:pt x="4182" y="1013"/>
                  </a:cubicBezTo>
                  <a:lnTo>
                    <a:pt x="4182" y="1058"/>
                  </a:lnTo>
                  <a:cubicBezTo>
                    <a:pt x="4048" y="2837"/>
                    <a:pt x="3159" y="4527"/>
                    <a:pt x="1824" y="5595"/>
                  </a:cubicBezTo>
                  <a:cubicBezTo>
                    <a:pt x="1780" y="5639"/>
                    <a:pt x="1691" y="5684"/>
                    <a:pt x="1602" y="5684"/>
                  </a:cubicBezTo>
                  <a:cubicBezTo>
                    <a:pt x="1557" y="5684"/>
                    <a:pt x="1468" y="5639"/>
                    <a:pt x="1379" y="5595"/>
                  </a:cubicBezTo>
                  <a:cubicBezTo>
                    <a:pt x="1379" y="5595"/>
                    <a:pt x="1379" y="5550"/>
                    <a:pt x="1335" y="5550"/>
                  </a:cubicBezTo>
                  <a:cubicBezTo>
                    <a:pt x="1202" y="5372"/>
                    <a:pt x="1246" y="5150"/>
                    <a:pt x="1379" y="5017"/>
                  </a:cubicBezTo>
                  <a:cubicBezTo>
                    <a:pt x="2536" y="4082"/>
                    <a:pt x="3337" y="2615"/>
                    <a:pt x="3470" y="1013"/>
                  </a:cubicBezTo>
                  <a:cubicBezTo>
                    <a:pt x="3470" y="702"/>
                    <a:pt x="3470" y="479"/>
                    <a:pt x="3515" y="301"/>
                  </a:cubicBezTo>
                  <a:lnTo>
                    <a:pt x="3515" y="301"/>
                  </a:lnTo>
                  <a:cubicBezTo>
                    <a:pt x="3137" y="324"/>
                    <a:pt x="2681" y="335"/>
                    <a:pt x="2225" y="335"/>
                  </a:cubicBezTo>
                  <a:cubicBezTo>
                    <a:pt x="1769" y="335"/>
                    <a:pt x="1313" y="324"/>
                    <a:pt x="935" y="301"/>
                  </a:cubicBezTo>
                  <a:cubicBezTo>
                    <a:pt x="890" y="346"/>
                    <a:pt x="712" y="613"/>
                    <a:pt x="846" y="1458"/>
                  </a:cubicBezTo>
                  <a:cubicBezTo>
                    <a:pt x="846" y="1680"/>
                    <a:pt x="890" y="1947"/>
                    <a:pt x="935" y="2259"/>
                  </a:cubicBezTo>
                  <a:cubicBezTo>
                    <a:pt x="1068" y="3415"/>
                    <a:pt x="1335" y="5150"/>
                    <a:pt x="356" y="6395"/>
                  </a:cubicBezTo>
                  <a:cubicBezTo>
                    <a:pt x="223" y="6529"/>
                    <a:pt x="134" y="6662"/>
                    <a:pt x="1" y="6796"/>
                  </a:cubicBezTo>
                  <a:cubicBezTo>
                    <a:pt x="356" y="6707"/>
                    <a:pt x="757" y="6662"/>
                    <a:pt x="1157" y="6573"/>
                  </a:cubicBezTo>
                  <a:cubicBezTo>
                    <a:pt x="1824" y="6262"/>
                    <a:pt x="2492" y="5906"/>
                    <a:pt x="3114" y="5595"/>
                  </a:cubicBezTo>
                  <a:cubicBezTo>
                    <a:pt x="4271" y="4750"/>
                    <a:pt x="5872" y="2926"/>
                    <a:pt x="7118" y="1013"/>
                  </a:cubicBezTo>
                  <a:cubicBezTo>
                    <a:pt x="7073" y="880"/>
                    <a:pt x="6984" y="657"/>
                    <a:pt x="6762" y="435"/>
                  </a:cubicBezTo>
                  <a:cubicBezTo>
                    <a:pt x="6762" y="435"/>
                    <a:pt x="6762" y="390"/>
                    <a:pt x="6717" y="390"/>
                  </a:cubicBezTo>
                  <a:cubicBezTo>
                    <a:pt x="6717" y="390"/>
                    <a:pt x="6673" y="346"/>
                    <a:pt x="6673" y="346"/>
                  </a:cubicBezTo>
                  <a:cubicBezTo>
                    <a:pt x="6628" y="301"/>
                    <a:pt x="6584" y="257"/>
                    <a:pt x="6539" y="257"/>
                  </a:cubicBezTo>
                  <a:cubicBezTo>
                    <a:pt x="6277" y="90"/>
                    <a:pt x="5952" y="0"/>
                    <a:pt x="5569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95" name="Google Shape;173;p1"/>
            <p:cNvSpPr/>
            <p:nvPr/>
          </p:nvSpPr>
          <p:spPr>
            <a:xfrm>
              <a:off x="7867800" y="4661640"/>
              <a:ext cx="20880" cy="25920"/>
            </a:xfrm>
            <a:custGeom>
              <a:avLst/>
              <a:gdLst/>
              <a:ahLst/>
              <a:rect l="l" t="t" r="r" b="b"/>
              <a:pathLst>
                <a:path w="5116" h="6326">
                  <a:moveTo>
                    <a:pt x="2774" y="2189"/>
                  </a:moveTo>
                  <a:cubicBezTo>
                    <a:pt x="2912" y="2189"/>
                    <a:pt x="3049" y="2272"/>
                    <a:pt x="3114" y="2402"/>
                  </a:cubicBezTo>
                  <a:cubicBezTo>
                    <a:pt x="3159" y="2580"/>
                    <a:pt x="3070" y="2803"/>
                    <a:pt x="2892" y="2892"/>
                  </a:cubicBezTo>
                  <a:cubicBezTo>
                    <a:pt x="2714" y="2936"/>
                    <a:pt x="2180" y="3247"/>
                    <a:pt x="2047" y="3603"/>
                  </a:cubicBezTo>
                  <a:cubicBezTo>
                    <a:pt x="2002" y="3737"/>
                    <a:pt x="2047" y="3915"/>
                    <a:pt x="2136" y="4048"/>
                  </a:cubicBezTo>
                  <a:cubicBezTo>
                    <a:pt x="2251" y="4164"/>
                    <a:pt x="2534" y="4279"/>
                    <a:pt x="2780" y="4279"/>
                  </a:cubicBezTo>
                  <a:cubicBezTo>
                    <a:pt x="2819" y="4279"/>
                    <a:pt x="2856" y="4276"/>
                    <a:pt x="2892" y="4271"/>
                  </a:cubicBezTo>
                  <a:cubicBezTo>
                    <a:pt x="3070" y="4271"/>
                    <a:pt x="3248" y="4137"/>
                    <a:pt x="3337" y="3959"/>
                  </a:cubicBezTo>
                  <a:cubicBezTo>
                    <a:pt x="3396" y="3841"/>
                    <a:pt x="3514" y="3761"/>
                    <a:pt x="3640" y="3761"/>
                  </a:cubicBezTo>
                  <a:cubicBezTo>
                    <a:pt x="3702" y="3761"/>
                    <a:pt x="3767" y="3781"/>
                    <a:pt x="3826" y="3826"/>
                  </a:cubicBezTo>
                  <a:cubicBezTo>
                    <a:pt x="4004" y="3915"/>
                    <a:pt x="4048" y="4137"/>
                    <a:pt x="3959" y="4315"/>
                  </a:cubicBezTo>
                  <a:cubicBezTo>
                    <a:pt x="3737" y="4671"/>
                    <a:pt x="3426" y="4938"/>
                    <a:pt x="3025" y="4982"/>
                  </a:cubicBezTo>
                  <a:cubicBezTo>
                    <a:pt x="2936" y="5027"/>
                    <a:pt x="2847" y="5027"/>
                    <a:pt x="2803" y="5027"/>
                  </a:cubicBezTo>
                  <a:cubicBezTo>
                    <a:pt x="2269" y="5027"/>
                    <a:pt x="1824" y="4760"/>
                    <a:pt x="1602" y="4582"/>
                  </a:cubicBezTo>
                  <a:cubicBezTo>
                    <a:pt x="1602" y="4537"/>
                    <a:pt x="1602" y="4537"/>
                    <a:pt x="1557" y="4493"/>
                  </a:cubicBezTo>
                  <a:cubicBezTo>
                    <a:pt x="1246" y="4048"/>
                    <a:pt x="1290" y="3603"/>
                    <a:pt x="1379" y="3381"/>
                  </a:cubicBezTo>
                  <a:cubicBezTo>
                    <a:pt x="1602" y="2625"/>
                    <a:pt x="2536" y="2224"/>
                    <a:pt x="2625" y="2224"/>
                  </a:cubicBezTo>
                  <a:cubicBezTo>
                    <a:pt x="2673" y="2201"/>
                    <a:pt x="2723" y="2189"/>
                    <a:pt x="2774" y="2189"/>
                  </a:cubicBezTo>
                  <a:close/>
                  <a:moveTo>
                    <a:pt x="4627" y="0"/>
                  </a:moveTo>
                  <a:lnTo>
                    <a:pt x="4627" y="0"/>
                  </a:lnTo>
                  <a:cubicBezTo>
                    <a:pt x="3648" y="178"/>
                    <a:pt x="312" y="1023"/>
                    <a:pt x="89" y="3781"/>
                  </a:cubicBezTo>
                  <a:cubicBezTo>
                    <a:pt x="0" y="4849"/>
                    <a:pt x="134" y="5516"/>
                    <a:pt x="534" y="5916"/>
                  </a:cubicBezTo>
                  <a:cubicBezTo>
                    <a:pt x="534" y="5961"/>
                    <a:pt x="579" y="6005"/>
                    <a:pt x="623" y="6005"/>
                  </a:cubicBezTo>
                  <a:cubicBezTo>
                    <a:pt x="894" y="6199"/>
                    <a:pt x="1267" y="6325"/>
                    <a:pt x="1740" y="6325"/>
                  </a:cubicBezTo>
                  <a:cubicBezTo>
                    <a:pt x="1810" y="6325"/>
                    <a:pt x="1883" y="6322"/>
                    <a:pt x="1958" y="6317"/>
                  </a:cubicBezTo>
                  <a:cubicBezTo>
                    <a:pt x="3070" y="6183"/>
                    <a:pt x="3870" y="5827"/>
                    <a:pt x="4315" y="5205"/>
                  </a:cubicBezTo>
                  <a:cubicBezTo>
                    <a:pt x="5116" y="4226"/>
                    <a:pt x="4893" y="2714"/>
                    <a:pt x="4760" y="1602"/>
                  </a:cubicBezTo>
                  <a:cubicBezTo>
                    <a:pt x="4671" y="1290"/>
                    <a:pt x="4671" y="1023"/>
                    <a:pt x="4627" y="756"/>
                  </a:cubicBezTo>
                  <a:cubicBezTo>
                    <a:pt x="4627" y="445"/>
                    <a:pt x="4582" y="223"/>
                    <a:pt x="4627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96" name="Google Shape;174;p1"/>
            <p:cNvSpPr/>
            <p:nvPr/>
          </p:nvSpPr>
          <p:spPr>
            <a:xfrm>
              <a:off x="7836840" y="4660560"/>
              <a:ext cx="26640" cy="27720"/>
            </a:xfrm>
            <a:custGeom>
              <a:avLst/>
              <a:gdLst/>
              <a:ahLst/>
              <a:rect l="l" t="t" r="r" b="b"/>
              <a:pathLst>
                <a:path w="6496" h="6674">
                  <a:moveTo>
                    <a:pt x="3076" y="1233"/>
                  </a:moveTo>
                  <a:cubicBezTo>
                    <a:pt x="3651" y="1233"/>
                    <a:pt x="4228" y="1609"/>
                    <a:pt x="4538" y="2092"/>
                  </a:cubicBezTo>
                  <a:cubicBezTo>
                    <a:pt x="4983" y="2714"/>
                    <a:pt x="4894" y="3426"/>
                    <a:pt x="4405" y="3871"/>
                  </a:cubicBezTo>
                  <a:cubicBezTo>
                    <a:pt x="4360" y="3960"/>
                    <a:pt x="4227" y="4004"/>
                    <a:pt x="4138" y="4004"/>
                  </a:cubicBezTo>
                  <a:cubicBezTo>
                    <a:pt x="4049" y="4004"/>
                    <a:pt x="3960" y="3960"/>
                    <a:pt x="3915" y="3871"/>
                  </a:cubicBezTo>
                  <a:cubicBezTo>
                    <a:pt x="3782" y="3737"/>
                    <a:pt x="3782" y="3515"/>
                    <a:pt x="3915" y="3381"/>
                  </a:cubicBezTo>
                  <a:cubicBezTo>
                    <a:pt x="4227" y="3070"/>
                    <a:pt x="4093" y="2714"/>
                    <a:pt x="3960" y="2492"/>
                  </a:cubicBezTo>
                  <a:cubicBezTo>
                    <a:pt x="3741" y="2200"/>
                    <a:pt x="3372" y="1968"/>
                    <a:pt x="3074" y="1968"/>
                  </a:cubicBezTo>
                  <a:cubicBezTo>
                    <a:pt x="3009" y="1968"/>
                    <a:pt x="2948" y="1979"/>
                    <a:pt x="2892" y="2003"/>
                  </a:cubicBezTo>
                  <a:cubicBezTo>
                    <a:pt x="2844" y="2026"/>
                    <a:pt x="2794" y="2037"/>
                    <a:pt x="2743" y="2037"/>
                  </a:cubicBezTo>
                  <a:cubicBezTo>
                    <a:pt x="2605" y="2037"/>
                    <a:pt x="2468" y="1955"/>
                    <a:pt x="2403" y="1825"/>
                  </a:cubicBezTo>
                  <a:cubicBezTo>
                    <a:pt x="2314" y="1647"/>
                    <a:pt x="2403" y="1424"/>
                    <a:pt x="2581" y="1335"/>
                  </a:cubicBezTo>
                  <a:cubicBezTo>
                    <a:pt x="2741" y="1265"/>
                    <a:pt x="2908" y="1233"/>
                    <a:pt x="3076" y="1233"/>
                  </a:cubicBezTo>
                  <a:close/>
                  <a:moveTo>
                    <a:pt x="1291" y="1"/>
                  </a:moveTo>
                  <a:cubicBezTo>
                    <a:pt x="1602" y="446"/>
                    <a:pt x="1914" y="1246"/>
                    <a:pt x="1825" y="2581"/>
                  </a:cubicBezTo>
                  <a:cubicBezTo>
                    <a:pt x="1780" y="2981"/>
                    <a:pt x="1647" y="3381"/>
                    <a:pt x="1513" y="3693"/>
                  </a:cubicBezTo>
                  <a:cubicBezTo>
                    <a:pt x="1558" y="3737"/>
                    <a:pt x="1691" y="3915"/>
                    <a:pt x="1958" y="4182"/>
                  </a:cubicBezTo>
                  <a:cubicBezTo>
                    <a:pt x="1958" y="4182"/>
                    <a:pt x="2003" y="4227"/>
                    <a:pt x="2003" y="4227"/>
                  </a:cubicBezTo>
                  <a:cubicBezTo>
                    <a:pt x="2403" y="4627"/>
                    <a:pt x="3026" y="5027"/>
                    <a:pt x="3648" y="5027"/>
                  </a:cubicBezTo>
                  <a:cubicBezTo>
                    <a:pt x="3682" y="5030"/>
                    <a:pt x="3716" y="5032"/>
                    <a:pt x="3749" y="5032"/>
                  </a:cubicBezTo>
                  <a:cubicBezTo>
                    <a:pt x="4244" y="5032"/>
                    <a:pt x="4700" y="4727"/>
                    <a:pt x="5116" y="4227"/>
                  </a:cubicBezTo>
                  <a:cubicBezTo>
                    <a:pt x="5188" y="4131"/>
                    <a:pt x="5285" y="4087"/>
                    <a:pt x="5380" y="4087"/>
                  </a:cubicBezTo>
                  <a:cubicBezTo>
                    <a:pt x="5463" y="4087"/>
                    <a:pt x="5544" y="4120"/>
                    <a:pt x="5606" y="4182"/>
                  </a:cubicBezTo>
                  <a:lnTo>
                    <a:pt x="5650" y="4182"/>
                  </a:lnTo>
                  <a:cubicBezTo>
                    <a:pt x="5650" y="4182"/>
                    <a:pt x="5650" y="4182"/>
                    <a:pt x="5650" y="4227"/>
                  </a:cubicBezTo>
                  <a:cubicBezTo>
                    <a:pt x="5783" y="4360"/>
                    <a:pt x="5783" y="4538"/>
                    <a:pt x="5650" y="4671"/>
                  </a:cubicBezTo>
                  <a:cubicBezTo>
                    <a:pt x="5072" y="5383"/>
                    <a:pt x="4405" y="5783"/>
                    <a:pt x="3693" y="5783"/>
                  </a:cubicBezTo>
                  <a:lnTo>
                    <a:pt x="3648" y="5783"/>
                  </a:lnTo>
                  <a:cubicBezTo>
                    <a:pt x="2803" y="5739"/>
                    <a:pt x="2091" y="5294"/>
                    <a:pt x="1602" y="4849"/>
                  </a:cubicBezTo>
                  <a:cubicBezTo>
                    <a:pt x="1380" y="4627"/>
                    <a:pt x="1202" y="4449"/>
                    <a:pt x="1068" y="4316"/>
                  </a:cubicBezTo>
                  <a:cubicBezTo>
                    <a:pt x="979" y="4405"/>
                    <a:pt x="846" y="4538"/>
                    <a:pt x="713" y="4582"/>
                  </a:cubicBezTo>
                  <a:cubicBezTo>
                    <a:pt x="490" y="4716"/>
                    <a:pt x="223" y="4805"/>
                    <a:pt x="1" y="4805"/>
                  </a:cubicBezTo>
                  <a:cubicBezTo>
                    <a:pt x="223" y="5072"/>
                    <a:pt x="490" y="5339"/>
                    <a:pt x="757" y="5561"/>
                  </a:cubicBezTo>
                  <a:cubicBezTo>
                    <a:pt x="890" y="5650"/>
                    <a:pt x="979" y="5739"/>
                    <a:pt x="1068" y="5783"/>
                  </a:cubicBezTo>
                  <a:cubicBezTo>
                    <a:pt x="1691" y="6184"/>
                    <a:pt x="2091" y="6451"/>
                    <a:pt x="2269" y="6584"/>
                  </a:cubicBezTo>
                  <a:cubicBezTo>
                    <a:pt x="2403" y="6584"/>
                    <a:pt x="2581" y="6629"/>
                    <a:pt x="2714" y="6629"/>
                  </a:cubicBezTo>
                  <a:cubicBezTo>
                    <a:pt x="2937" y="6629"/>
                    <a:pt x="3159" y="6673"/>
                    <a:pt x="3381" y="6673"/>
                  </a:cubicBezTo>
                  <a:cubicBezTo>
                    <a:pt x="4849" y="6629"/>
                    <a:pt x="5606" y="6050"/>
                    <a:pt x="5828" y="5695"/>
                  </a:cubicBezTo>
                  <a:cubicBezTo>
                    <a:pt x="6406" y="4449"/>
                    <a:pt x="6495" y="3381"/>
                    <a:pt x="6095" y="2447"/>
                  </a:cubicBezTo>
                  <a:cubicBezTo>
                    <a:pt x="5828" y="1869"/>
                    <a:pt x="5472" y="1424"/>
                    <a:pt x="5027" y="1068"/>
                  </a:cubicBezTo>
                  <a:cubicBezTo>
                    <a:pt x="4271" y="401"/>
                    <a:pt x="3381" y="134"/>
                    <a:pt x="3381" y="134"/>
                  </a:cubicBezTo>
                  <a:cubicBezTo>
                    <a:pt x="3381" y="90"/>
                    <a:pt x="3337" y="90"/>
                    <a:pt x="3337" y="90"/>
                  </a:cubicBezTo>
                  <a:lnTo>
                    <a:pt x="2848" y="90"/>
                  </a:lnTo>
                  <a:cubicBezTo>
                    <a:pt x="2403" y="90"/>
                    <a:pt x="1914" y="90"/>
                    <a:pt x="1424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97" name="Google Shape;175;p1"/>
            <p:cNvSpPr/>
            <p:nvPr/>
          </p:nvSpPr>
          <p:spPr>
            <a:xfrm>
              <a:off x="7828200" y="4660920"/>
              <a:ext cx="12600" cy="15840"/>
            </a:xfrm>
            <a:custGeom>
              <a:avLst/>
              <a:gdLst/>
              <a:ahLst/>
              <a:rect l="l" t="t" r="r" b="b"/>
              <a:pathLst>
                <a:path w="3248" h="4011">
                  <a:moveTo>
                    <a:pt x="134" y="1"/>
                  </a:moveTo>
                  <a:cubicBezTo>
                    <a:pt x="90" y="268"/>
                    <a:pt x="1" y="713"/>
                    <a:pt x="45" y="979"/>
                  </a:cubicBezTo>
                  <a:cubicBezTo>
                    <a:pt x="45" y="1335"/>
                    <a:pt x="490" y="2625"/>
                    <a:pt x="1380" y="3915"/>
                  </a:cubicBezTo>
                  <a:cubicBezTo>
                    <a:pt x="1545" y="3977"/>
                    <a:pt x="1710" y="4010"/>
                    <a:pt x="1866" y="4010"/>
                  </a:cubicBezTo>
                  <a:cubicBezTo>
                    <a:pt x="2047" y="4010"/>
                    <a:pt x="2215" y="3966"/>
                    <a:pt x="2358" y="3871"/>
                  </a:cubicBezTo>
                  <a:cubicBezTo>
                    <a:pt x="2803" y="3648"/>
                    <a:pt x="3070" y="3115"/>
                    <a:pt x="3114" y="2447"/>
                  </a:cubicBezTo>
                  <a:cubicBezTo>
                    <a:pt x="3248" y="1068"/>
                    <a:pt x="2892" y="446"/>
                    <a:pt x="2670" y="223"/>
                  </a:cubicBezTo>
                  <a:cubicBezTo>
                    <a:pt x="2536" y="45"/>
                    <a:pt x="2447" y="45"/>
                    <a:pt x="2447" y="45"/>
                  </a:cubicBezTo>
                  <a:cubicBezTo>
                    <a:pt x="2447" y="45"/>
                    <a:pt x="2447" y="1"/>
                    <a:pt x="2403" y="1"/>
                  </a:cubicBezTo>
                  <a:cubicBezTo>
                    <a:pt x="2136" y="45"/>
                    <a:pt x="1869" y="90"/>
                    <a:pt x="1602" y="90"/>
                  </a:cubicBezTo>
                  <a:cubicBezTo>
                    <a:pt x="1824" y="446"/>
                    <a:pt x="2136" y="1024"/>
                    <a:pt x="2447" y="1869"/>
                  </a:cubicBezTo>
                  <a:cubicBezTo>
                    <a:pt x="2536" y="2047"/>
                    <a:pt x="2447" y="2269"/>
                    <a:pt x="2225" y="2314"/>
                  </a:cubicBezTo>
                  <a:cubicBezTo>
                    <a:pt x="2225" y="2358"/>
                    <a:pt x="2180" y="2358"/>
                    <a:pt x="2136" y="2358"/>
                  </a:cubicBezTo>
                  <a:cubicBezTo>
                    <a:pt x="2047" y="2358"/>
                    <a:pt x="1958" y="2314"/>
                    <a:pt x="1869" y="2269"/>
                  </a:cubicBezTo>
                  <a:cubicBezTo>
                    <a:pt x="1824" y="2225"/>
                    <a:pt x="1780" y="2180"/>
                    <a:pt x="1780" y="2091"/>
                  </a:cubicBezTo>
                  <a:cubicBezTo>
                    <a:pt x="1424" y="1068"/>
                    <a:pt x="1068" y="579"/>
                    <a:pt x="846" y="312"/>
                  </a:cubicBezTo>
                  <a:cubicBezTo>
                    <a:pt x="846" y="312"/>
                    <a:pt x="846" y="268"/>
                    <a:pt x="801" y="268"/>
                  </a:cubicBezTo>
                  <a:cubicBezTo>
                    <a:pt x="712" y="179"/>
                    <a:pt x="668" y="134"/>
                    <a:pt x="668" y="134"/>
                  </a:cubicBezTo>
                  <a:cubicBezTo>
                    <a:pt x="623" y="134"/>
                    <a:pt x="623" y="90"/>
                    <a:pt x="579" y="90"/>
                  </a:cubicBezTo>
                  <a:cubicBezTo>
                    <a:pt x="446" y="45"/>
                    <a:pt x="268" y="45"/>
                    <a:pt x="134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98" name="Google Shape;176;p1"/>
            <p:cNvSpPr/>
            <p:nvPr/>
          </p:nvSpPr>
          <p:spPr>
            <a:xfrm>
              <a:off x="7812360" y="4665960"/>
              <a:ext cx="24120" cy="19800"/>
            </a:xfrm>
            <a:custGeom>
              <a:avLst/>
              <a:gdLst/>
              <a:ahLst/>
              <a:rect l="l" t="t" r="r" b="b"/>
              <a:pathLst>
                <a:path w="5917" h="4894">
                  <a:moveTo>
                    <a:pt x="623" y="1"/>
                  </a:moveTo>
                  <a:cubicBezTo>
                    <a:pt x="534" y="1"/>
                    <a:pt x="446" y="45"/>
                    <a:pt x="401" y="45"/>
                  </a:cubicBezTo>
                  <a:cubicBezTo>
                    <a:pt x="179" y="134"/>
                    <a:pt x="45" y="312"/>
                    <a:pt x="45" y="446"/>
                  </a:cubicBezTo>
                  <a:cubicBezTo>
                    <a:pt x="1" y="757"/>
                    <a:pt x="45" y="1380"/>
                    <a:pt x="712" y="2136"/>
                  </a:cubicBezTo>
                  <a:cubicBezTo>
                    <a:pt x="1469" y="2981"/>
                    <a:pt x="2936" y="3960"/>
                    <a:pt x="5917" y="4894"/>
                  </a:cubicBezTo>
                  <a:cubicBezTo>
                    <a:pt x="5561" y="4671"/>
                    <a:pt x="5116" y="4405"/>
                    <a:pt x="4671" y="4138"/>
                  </a:cubicBezTo>
                  <a:lnTo>
                    <a:pt x="4627" y="4138"/>
                  </a:lnTo>
                  <a:cubicBezTo>
                    <a:pt x="3915" y="3604"/>
                    <a:pt x="3381" y="3159"/>
                    <a:pt x="2981" y="2759"/>
                  </a:cubicBezTo>
                  <a:cubicBezTo>
                    <a:pt x="2936" y="2714"/>
                    <a:pt x="2848" y="2670"/>
                    <a:pt x="2803" y="2625"/>
                  </a:cubicBezTo>
                  <a:cubicBezTo>
                    <a:pt x="2759" y="2536"/>
                    <a:pt x="2670" y="2492"/>
                    <a:pt x="2625" y="2403"/>
                  </a:cubicBezTo>
                  <a:cubicBezTo>
                    <a:pt x="2492" y="2314"/>
                    <a:pt x="2403" y="2225"/>
                    <a:pt x="2314" y="2091"/>
                  </a:cubicBezTo>
                  <a:cubicBezTo>
                    <a:pt x="1869" y="1558"/>
                    <a:pt x="1602" y="1157"/>
                    <a:pt x="1424" y="802"/>
                  </a:cubicBezTo>
                  <a:cubicBezTo>
                    <a:pt x="1291" y="579"/>
                    <a:pt x="1202" y="401"/>
                    <a:pt x="1068" y="223"/>
                  </a:cubicBezTo>
                  <a:cubicBezTo>
                    <a:pt x="1024" y="179"/>
                    <a:pt x="979" y="179"/>
                    <a:pt x="935" y="134"/>
                  </a:cubicBezTo>
                  <a:cubicBezTo>
                    <a:pt x="846" y="45"/>
                    <a:pt x="712" y="1"/>
                    <a:pt x="623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99" name="Google Shape;177;p1"/>
            <p:cNvSpPr/>
            <p:nvPr/>
          </p:nvSpPr>
          <p:spPr>
            <a:xfrm>
              <a:off x="7810920" y="4653360"/>
              <a:ext cx="18360" cy="24120"/>
            </a:xfrm>
            <a:custGeom>
              <a:avLst/>
              <a:gdLst/>
              <a:ahLst/>
              <a:rect l="l" t="t" r="r" b="b"/>
              <a:pathLst>
                <a:path w="4583" h="5872">
                  <a:moveTo>
                    <a:pt x="45" y="0"/>
                  </a:moveTo>
                  <a:cubicBezTo>
                    <a:pt x="45" y="134"/>
                    <a:pt x="45" y="311"/>
                    <a:pt x="1" y="445"/>
                  </a:cubicBezTo>
                  <a:cubicBezTo>
                    <a:pt x="1" y="489"/>
                    <a:pt x="1" y="534"/>
                    <a:pt x="1" y="534"/>
                  </a:cubicBezTo>
                  <a:cubicBezTo>
                    <a:pt x="45" y="934"/>
                    <a:pt x="179" y="1246"/>
                    <a:pt x="401" y="1512"/>
                  </a:cubicBezTo>
                  <a:cubicBezTo>
                    <a:pt x="802" y="2091"/>
                    <a:pt x="1380" y="2269"/>
                    <a:pt x="1380" y="2313"/>
                  </a:cubicBezTo>
                  <a:cubicBezTo>
                    <a:pt x="1424" y="2313"/>
                    <a:pt x="1469" y="2313"/>
                    <a:pt x="1513" y="2358"/>
                  </a:cubicBezTo>
                  <a:cubicBezTo>
                    <a:pt x="1691" y="2447"/>
                    <a:pt x="1825" y="2536"/>
                    <a:pt x="1958" y="2713"/>
                  </a:cubicBezTo>
                  <a:cubicBezTo>
                    <a:pt x="2136" y="2891"/>
                    <a:pt x="2269" y="3114"/>
                    <a:pt x="2403" y="3381"/>
                  </a:cubicBezTo>
                  <a:cubicBezTo>
                    <a:pt x="2581" y="3648"/>
                    <a:pt x="2759" y="4003"/>
                    <a:pt x="3070" y="4404"/>
                  </a:cubicBezTo>
                  <a:cubicBezTo>
                    <a:pt x="3115" y="4448"/>
                    <a:pt x="3159" y="4493"/>
                    <a:pt x="3204" y="4582"/>
                  </a:cubicBezTo>
                  <a:cubicBezTo>
                    <a:pt x="3559" y="4938"/>
                    <a:pt x="3960" y="5382"/>
                    <a:pt x="4582" y="5872"/>
                  </a:cubicBezTo>
                  <a:cubicBezTo>
                    <a:pt x="3693" y="4537"/>
                    <a:pt x="3292" y="3203"/>
                    <a:pt x="3248" y="2758"/>
                  </a:cubicBezTo>
                  <a:cubicBezTo>
                    <a:pt x="3248" y="2402"/>
                    <a:pt x="3337" y="1824"/>
                    <a:pt x="3381" y="1601"/>
                  </a:cubicBezTo>
                  <a:cubicBezTo>
                    <a:pt x="3204" y="1512"/>
                    <a:pt x="2937" y="1423"/>
                    <a:pt x="2581" y="1290"/>
                  </a:cubicBezTo>
                  <a:lnTo>
                    <a:pt x="2581" y="1290"/>
                  </a:lnTo>
                  <a:cubicBezTo>
                    <a:pt x="2670" y="1512"/>
                    <a:pt x="2759" y="1690"/>
                    <a:pt x="2759" y="1868"/>
                  </a:cubicBezTo>
                  <a:cubicBezTo>
                    <a:pt x="2803" y="2046"/>
                    <a:pt x="2714" y="2224"/>
                    <a:pt x="2536" y="2269"/>
                  </a:cubicBezTo>
                  <a:cubicBezTo>
                    <a:pt x="2492" y="2313"/>
                    <a:pt x="2447" y="2313"/>
                    <a:pt x="2447" y="2313"/>
                  </a:cubicBezTo>
                  <a:cubicBezTo>
                    <a:pt x="2314" y="2313"/>
                    <a:pt x="2225" y="2269"/>
                    <a:pt x="2180" y="2180"/>
                  </a:cubicBezTo>
                  <a:cubicBezTo>
                    <a:pt x="2136" y="2135"/>
                    <a:pt x="2091" y="2091"/>
                    <a:pt x="2091" y="2002"/>
                  </a:cubicBezTo>
                  <a:cubicBezTo>
                    <a:pt x="2003" y="1779"/>
                    <a:pt x="1736" y="1157"/>
                    <a:pt x="1602" y="801"/>
                  </a:cubicBezTo>
                  <a:cubicBezTo>
                    <a:pt x="1246" y="623"/>
                    <a:pt x="846" y="400"/>
                    <a:pt x="357" y="178"/>
                  </a:cubicBezTo>
                  <a:cubicBezTo>
                    <a:pt x="268" y="89"/>
                    <a:pt x="134" y="45"/>
                    <a:pt x="45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0" name="Google Shape;178;p1"/>
            <p:cNvSpPr/>
            <p:nvPr/>
          </p:nvSpPr>
          <p:spPr>
            <a:xfrm>
              <a:off x="7779240" y="4627080"/>
              <a:ext cx="10440" cy="10440"/>
            </a:xfrm>
            <a:custGeom>
              <a:avLst/>
              <a:gdLst/>
              <a:ahLst/>
              <a:rect l="l" t="t" r="r" b="b"/>
              <a:pathLst>
                <a:path w="2715" h="2703">
                  <a:moveTo>
                    <a:pt x="1330" y="1"/>
                  </a:moveTo>
                  <a:cubicBezTo>
                    <a:pt x="1235" y="1"/>
                    <a:pt x="1135" y="12"/>
                    <a:pt x="1024" y="34"/>
                  </a:cubicBezTo>
                  <a:cubicBezTo>
                    <a:pt x="490" y="212"/>
                    <a:pt x="90" y="612"/>
                    <a:pt x="1" y="835"/>
                  </a:cubicBezTo>
                  <a:cubicBezTo>
                    <a:pt x="134" y="1013"/>
                    <a:pt x="223" y="1191"/>
                    <a:pt x="268" y="1368"/>
                  </a:cubicBezTo>
                  <a:cubicBezTo>
                    <a:pt x="312" y="1858"/>
                    <a:pt x="401" y="2303"/>
                    <a:pt x="535" y="2703"/>
                  </a:cubicBezTo>
                  <a:cubicBezTo>
                    <a:pt x="846" y="2436"/>
                    <a:pt x="1291" y="2125"/>
                    <a:pt x="1869" y="2036"/>
                  </a:cubicBezTo>
                  <a:cubicBezTo>
                    <a:pt x="1869" y="2036"/>
                    <a:pt x="1869" y="2036"/>
                    <a:pt x="1914" y="1991"/>
                  </a:cubicBezTo>
                  <a:cubicBezTo>
                    <a:pt x="1914" y="1947"/>
                    <a:pt x="1958" y="1902"/>
                    <a:pt x="2003" y="1858"/>
                  </a:cubicBezTo>
                  <a:cubicBezTo>
                    <a:pt x="2047" y="1769"/>
                    <a:pt x="2714" y="968"/>
                    <a:pt x="2047" y="256"/>
                  </a:cubicBezTo>
                  <a:lnTo>
                    <a:pt x="2003" y="256"/>
                  </a:lnTo>
                  <a:cubicBezTo>
                    <a:pt x="2003" y="212"/>
                    <a:pt x="1958" y="212"/>
                    <a:pt x="1958" y="167"/>
                  </a:cubicBezTo>
                  <a:cubicBezTo>
                    <a:pt x="1825" y="123"/>
                    <a:pt x="1736" y="79"/>
                    <a:pt x="1602" y="34"/>
                  </a:cubicBezTo>
                  <a:cubicBezTo>
                    <a:pt x="1513" y="12"/>
                    <a:pt x="1424" y="1"/>
                    <a:pt x="1330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1" name="Google Shape;179;p1"/>
            <p:cNvSpPr/>
            <p:nvPr/>
          </p:nvSpPr>
          <p:spPr>
            <a:xfrm>
              <a:off x="7782480" y="4638960"/>
              <a:ext cx="8280" cy="9360"/>
            </a:xfrm>
            <a:custGeom>
              <a:avLst/>
              <a:gdLst/>
              <a:ahLst/>
              <a:rect l="l" t="t" r="r" b="b"/>
              <a:pathLst>
                <a:path w="2225" h="2456">
                  <a:moveTo>
                    <a:pt x="1319" y="1"/>
                  </a:moveTo>
                  <a:cubicBezTo>
                    <a:pt x="1281" y="1"/>
                    <a:pt x="1241" y="4"/>
                    <a:pt x="1201" y="9"/>
                  </a:cubicBezTo>
                  <a:cubicBezTo>
                    <a:pt x="623" y="98"/>
                    <a:pt x="89" y="632"/>
                    <a:pt x="0" y="766"/>
                  </a:cubicBezTo>
                  <a:cubicBezTo>
                    <a:pt x="222" y="1344"/>
                    <a:pt x="445" y="1922"/>
                    <a:pt x="712" y="2456"/>
                  </a:cubicBezTo>
                  <a:cubicBezTo>
                    <a:pt x="756" y="2411"/>
                    <a:pt x="756" y="2411"/>
                    <a:pt x="801" y="2411"/>
                  </a:cubicBezTo>
                  <a:cubicBezTo>
                    <a:pt x="801" y="2411"/>
                    <a:pt x="1512" y="1967"/>
                    <a:pt x="2002" y="1121"/>
                  </a:cubicBezTo>
                  <a:cubicBezTo>
                    <a:pt x="2224" y="766"/>
                    <a:pt x="2091" y="499"/>
                    <a:pt x="1957" y="321"/>
                  </a:cubicBezTo>
                  <a:cubicBezTo>
                    <a:pt x="1802" y="127"/>
                    <a:pt x="1580" y="1"/>
                    <a:pt x="1319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2" name="Google Shape;180;p1"/>
            <p:cNvSpPr/>
            <p:nvPr/>
          </p:nvSpPr>
          <p:spPr>
            <a:xfrm>
              <a:off x="7792560" y="4680720"/>
              <a:ext cx="10800" cy="13320"/>
            </a:xfrm>
            <a:custGeom>
              <a:avLst/>
              <a:gdLst/>
              <a:ahLst/>
              <a:rect l="l" t="t" r="r" b="b"/>
              <a:pathLst>
                <a:path w="2847" h="3427">
                  <a:moveTo>
                    <a:pt x="1690" y="1"/>
                  </a:moveTo>
                  <a:cubicBezTo>
                    <a:pt x="1423" y="45"/>
                    <a:pt x="311" y="134"/>
                    <a:pt x="178" y="1024"/>
                  </a:cubicBezTo>
                  <a:cubicBezTo>
                    <a:pt x="222" y="2314"/>
                    <a:pt x="222" y="3026"/>
                    <a:pt x="0" y="3426"/>
                  </a:cubicBezTo>
                  <a:cubicBezTo>
                    <a:pt x="89" y="3426"/>
                    <a:pt x="178" y="3382"/>
                    <a:pt x="267" y="3337"/>
                  </a:cubicBezTo>
                  <a:cubicBezTo>
                    <a:pt x="667" y="3115"/>
                    <a:pt x="934" y="2536"/>
                    <a:pt x="1112" y="2047"/>
                  </a:cubicBezTo>
                  <a:cubicBezTo>
                    <a:pt x="1201" y="1914"/>
                    <a:pt x="1246" y="1825"/>
                    <a:pt x="1290" y="1691"/>
                  </a:cubicBezTo>
                  <a:cubicBezTo>
                    <a:pt x="1512" y="1202"/>
                    <a:pt x="2180" y="846"/>
                    <a:pt x="2847" y="668"/>
                  </a:cubicBezTo>
                  <a:cubicBezTo>
                    <a:pt x="2313" y="401"/>
                    <a:pt x="2002" y="179"/>
                    <a:pt x="1913" y="134"/>
                  </a:cubicBezTo>
                  <a:cubicBezTo>
                    <a:pt x="1868" y="90"/>
                    <a:pt x="1779" y="45"/>
                    <a:pt x="1690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3" name="Google Shape;181;p1"/>
            <p:cNvSpPr/>
            <p:nvPr/>
          </p:nvSpPr>
          <p:spPr>
            <a:xfrm>
              <a:off x="7797960" y="4685760"/>
              <a:ext cx="18720" cy="10800"/>
            </a:xfrm>
            <a:custGeom>
              <a:avLst/>
              <a:gdLst/>
              <a:ahLst/>
              <a:rect l="l" t="t" r="r" b="b"/>
              <a:pathLst>
                <a:path w="4672" h="2804">
                  <a:moveTo>
                    <a:pt x="2803" y="1"/>
                  </a:moveTo>
                  <a:cubicBezTo>
                    <a:pt x="2758" y="45"/>
                    <a:pt x="2669" y="45"/>
                    <a:pt x="2581" y="45"/>
                  </a:cubicBezTo>
                  <a:cubicBezTo>
                    <a:pt x="2534" y="38"/>
                    <a:pt x="2482" y="34"/>
                    <a:pt x="2427" y="34"/>
                  </a:cubicBezTo>
                  <a:cubicBezTo>
                    <a:pt x="1852" y="34"/>
                    <a:pt x="875" y="436"/>
                    <a:pt x="712" y="802"/>
                  </a:cubicBezTo>
                  <a:cubicBezTo>
                    <a:pt x="668" y="891"/>
                    <a:pt x="623" y="1024"/>
                    <a:pt x="534" y="1113"/>
                  </a:cubicBezTo>
                  <a:cubicBezTo>
                    <a:pt x="401" y="1513"/>
                    <a:pt x="223" y="1869"/>
                    <a:pt x="1" y="2225"/>
                  </a:cubicBezTo>
                  <a:cubicBezTo>
                    <a:pt x="1" y="2225"/>
                    <a:pt x="1" y="2225"/>
                    <a:pt x="45" y="2270"/>
                  </a:cubicBezTo>
                  <a:cubicBezTo>
                    <a:pt x="178" y="2447"/>
                    <a:pt x="534" y="2803"/>
                    <a:pt x="1113" y="2803"/>
                  </a:cubicBezTo>
                  <a:cubicBezTo>
                    <a:pt x="1468" y="2803"/>
                    <a:pt x="1602" y="2670"/>
                    <a:pt x="1913" y="2359"/>
                  </a:cubicBezTo>
                  <a:cubicBezTo>
                    <a:pt x="2180" y="2136"/>
                    <a:pt x="2447" y="1869"/>
                    <a:pt x="2936" y="1558"/>
                  </a:cubicBezTo>
                  <a:cubicBezTo>
                    <a:pt x="3159" y="1424"/>
                    <a:pt x="3915" y="980"/>
                    <a:pt x="4671" y="624"/>
                  </a:cubicBezTo>
                  <a:cubicBezTo>
                    <a:pt x="3959" y="446"/>
                    <a:pt x="3337" y="223"/>
                    <a:pt x="2803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4" name="Google Shape;182;p1"/>
            <p:cNvSpPr/>
            <p:nvPr/>
          </p:nvSpPr>
          <p:spPr>
            <a:xfrm>
              <a:off x="7737480" y="4631400"/>
              <a:ext cx="91440" cy="55080"/>
            </a:xfrm>
            <a:custGeom>
              <a:avLst/>
              <a:gdLst/>
              <a:ahLst/>
              <a:rect l="l" t="t" r="r" b="b"/>
              <a:pathLst>
                <a:path w="21352" h="12998">
                  <a:moveTo>
                    <a:pt x="8487" y="0"/>
                  </a:moveTo>
                  <a:cubicBezTo>
                    <a:pt x="8263" y="0"/>
                    <a:pt x="8074" y="137"/>
                    <a:pt x="7918" y="409"/>
                  </a:cubicBezTo>
                  <a:cubicBezTo>
                    <a:pt x="7874" y="409"/>
                    <a:pt x="7874" y="453"/>
                    <a:pt x="7874" y="498"/>
                  </a:cubicBezTo>
                  <a:cubicBezTo>
                    <a:pt x="7829" y="542"/>
                    <a:pt x="7607" y="1076"/>
                    <a:pt x="8452" y="1966"/>
                  </a:cubicBezTo>
                  <a:cubicBezTo>
                    <a:pt x="8585" y="2099"/>
                    <a:pt x="8585" y="2366"/>
                    <a:pt x="8407" y="2500"/>
                  </a:cubicBezTo>
                  <a:cubicBezTo>
                    <a:pt x="8363" y="2544"/>
                    <a:pt x="8274" y="2589"/>
                    <a:pt x="8185" y="2589"/>
                  </a:cubicBezTo>
                  <a:cubicBezTo>
                    <a:pt x="8096" y="2589"/>
                    <a:pt x="7963" y="2544"/>
                    <a:pt x="7918" y="2455"/>
                  </a:cubicBezTo>
                  <a:cubicBezTo>
                    <a:pt x="7473" y="1966"/>
                    <a:pt x="7251" y="1565"/>
                    <a:pt x="7162" y="1210"/>
                  </a:cubicBezTo>
                  <a:cubicBezTo>
                    <a:pt x="7028" y="1299"/>
                    <a:pt x="6806" y="1432"/>
                    <a:pt x="6539" y="1610"/>
                  </a:cubicBezTo>
                  <a:cubicBezTo>
                    <a:pt x="6495" y="1654"/>
                    <a:pt x="6450" y="1743"/>
                    <a:pt x="6450" y="1877"/>
                  </a:cubicBezTo>
                  <a:cubicBezTo>
                    <a:pt x="6450" y="1966"/>
                    <a:pt x="6495" y="2144"/>
                    <a:pt x="6717" y="2366"/>
                  </a:cubicBezTo>
                  <a:cubicBezTo>
                    <a:pt x="6850" y="2544"/>
                    <a:pt x="7117" y="2766"/>
                    <a:pt x="7562" y="2944"/>
                  </a:cubicBezTo>
                  <a:lnTo>
                    <a:pt x="7607" y="2944"/>
                  </a:lnTo>
                  <a:cubicBezTo>
                    <a:pt x="7696" y="2989"/>
                    <a:pt x="7740" y="3033"/>
                    <a:pt x="7829" y="3122"/>
                  </a:cubicBezTo>
                  <a:cubicBezTo>
                    <a:pt x="8051" y="3345"/>
                    <a:pt x="8229" y="3656"/>
                    <a:pt x="8496" y="4056"/>
                  </a:cubicBezTo>
                  <a:cubicBezTo>
                    <a:pt x="8852" y="4679"/>
                    <a:pt x="9386" y="5524"/>
                    <a:pt x="10409" y="6725"/>
                  </a:cubicBezTo>
                  <a:cubicBezTo>
                    <a:pt x="10587" y="6903"/>
                    <a:pt x="10765" y="7126"/>
                    <a:pt x="10943" y="7348"/>
                  </a:cubicBezTo>
                  <a:cubicBezTo>
                    <a:pt x="11032" y="7348"/>
                    <a:pt x="11076" y="7393"/>
                    <a:pt x="11076" y="7393"/>
                  </a:cubicBezTo>
                  <a:cubicBezTo>
                    <a:pt x="11121" y="7437"/>
                    <a:pt x="11121" y="7437"/>
                    <a:pt x="11165" y="7437"/>
                  </a:cubicBezTo>
                  <a:cubicBezTo>
                    <a:pt x="11165" y="7482"/>
                    <a:pt x="11165" y="7482"/>
                    <a:pt x="11165" y="7482"/>
                  </a:cubicBezTo>
                  <a:cubicBezTo>
                    <a:pt x="11165" y="7482"/>
                    <a:pt x="11210" y="7482"/>
                    <a:pt x="11210" y="7526"/>
                  </a:cubicBezTo>
                  <a:cubicBezTo>
                    <a:pt x="11299" y="7615"/>
                    <a:pt x="11299" y="7793"/>
                    <a:pt x="11210" y="7882"/>
                  </a:cubicBezTo>
                  <a:cubicBezTo>
                    <a:pt x="11150" y="8001"/>
                    <a:pt x="11032" y="8060"/>
                    <a:pt x="10907" y="8060"/>
                  </a:cubicBezTo>
                  <a:cubicBezTo>
                    <a:pt x="10844" y="8060"/>
                    <a:pt x="10780" y="8045"/>
                    <a:pt x="10720" y="8015"/>
                  </a:cubicBezTo>
                  <a:cubicBezTo>
                    <a:pt x="10676" y="8015"/>
                    <a:pt x="10631" y="8015"/>
                    <a:pt x="10587" y="7971"/>
                  </a:cubicBezTo>
                  <a:lnTo>
                    <a:pt x="10542" y="7971"/>
                  </a:lnTo>
                  <a:cubicBezTo>
                    <a:pt x="10542" y="7926"/>
                    <a:pt x="10542" y="7926"/>
                    <a:pt x="10542" y="7926"/>
                  </a:cubicBezTo>
                  <a:cubicBezTo>
                    <a:pt x="10498" y="7926"/>
                    <a:pt x="10498" y="7926"/>
                    <a:pt x="10498" y="7882"/>
                  </a:cubicBezTo>
                  <a:cubicBezTo>
                    <a:pt x="9674" y="7433"/>
                    <a:pt x="6519" y="5723"/>
                    <a:pt x="3552" y="5723"/>
                  </a:cubicBezTo>
                  <a:cubicBezTo>
                    <a:pt x="2993" y="5723"/>
                    <a:pt x="2441" y="5784"/>
                    <a:pt x="1913" y="5925"/>
                  </a:cubicBezTo>
                  <a:cubicBezTo>
                    <a:pt x="1157" y="6147"/>
                    <a:pt x="934" y="6503"/>
                    <a:pt x="668" y="6903"/>
                  </a:cubicBezTo>
                  <a:cubicBezTo>
                    <a:pt x="534" y="7126"/>
                    <a:pt x="401" y="7304"/>
                    <a:pt x="223" y="7526"/>
                  </a:cubicBezTo>
                  <a:cubicBezTo>
                    <a:pt x="134" y="7615"/>
                    <a:pt x="45" y="7704"/>
                    <a:pt x="0" y="7748"/>
                  </a:cubicBezTo>
                  <a:lnTo>
                    <a:pt x="534" y="7748"/>
                  </a:lnTo>
                  <a:cubicBezTo>
                    <a:pt x="801" y="7704"/>
                    <a:pt x="2491" y="7704"/>
                    <a:pt x="3470" y="7704"/>
                  </a:cubicBezTo>
                  <a:cubicBezTo>
                    <a:pt x="3603" y="7682"/>
                    <a:pt x="3737" y="7671"/>
                    <a:pt x="3865" y="7671"/>
                  </a:cubicBezTo>
                  <a:cubicBezTo>
                    <a:pt x="3993" y="7671"/>
                    <a:pt x="4115" y="7682"/>
                    <a:pt x="4226" y="7704"/>
                  </a:cubicBezTo>
                  <a:lnTo>
                    <a:pt x="4360" y="7704"/>
                  </a:lnTo>
                  <a:cubicBezTo>
                    <a:pt x="4360" y="7748"/>
                    <a:pt x="4404" y="7748"/>
                    <a:pt x="4404" y="7748"/>
                  </a:cubicBezTo>
                  <a:lnTo>
                    <a:pt x="4448" y="7748"/>
                  </a:lnTo>
                  <a:cubicBezTo>
                    <a:pt x="4448" y="7748"/>
                    <a:pt x="4448" y="7748"/>
                    <a:pt x="4448" y="7793"/>
                  </a:cubicBezTo>
                  <a:lnTo>
                    <a:pt x="4493" y="7793"/>
                  </a:lnTo>
                  <a:cubicBezTo>
                    <a:pt x="4493" y="7793"/>
                    <a:pt x="4493" y="7837"/>
                    <a:pt x="4493" y="7837"/>
                  </a:cubicBezTo>
                  <a:lnTo>
                    <a:pt x="4537" y="7837"/>
                  </a:lnTo>
                  <a:cubicBezTo>
                    <a:pt x="4537" y="7882"/>
                    <a:pt x="4537" y="7882"/>
                    <a:pt x="4537" y="7882"/>
                  </a:cubicBezTo>
                  <a:cubicBezTo>
                    <a:pt x="4537" y="7882"/>
                    <a:pt x="4537" y="7926"/>
                    <a:pt x="4537" y="7926"/>
                  </a:cubicBezTo>
                  <a:cubicBezTo>
                    <a:pt x="4582" y="7926"/>
                    <a:pt x="4582" y="7926"/>
                    <a:pt x="4582" y="7971"/>
                  </a:cubicBezTo>
                  <a:cubicBezTo>
                    <a:pt x="4582" y="8015"/>
                    <a:pt x="4582" y="8015"/>
                    <a:pt x="4582" y="8015"/>
                  </a:cubicBezTo>
                  <a:cubicBezTo>
                    <a:pt x="4582" y="8015"/>
                    <a:pt x="4582" y="8060"/>
                    <a:pt x="4582" y="8060"/>
                  </a:cubicBezTo>
                  <a:cubicBezTo>
                    <a:pt x="4582" y="8060"/>
                    <a:pt x="4582" y="8104"/>
                    <a:pt x="4582" y="8104"/>
                  </a:cubicBezTo>
                  <a:cubicBezTo>
                    <a:pt x="4582" y="8104"/>
                    <a:pt x="4582" y="8104"/>
                    <a:pt x="4582" y="8149"/>
                  </a:cubicBezTo>
                  <a:cubicBezTo>
                    <a:pt x="4582" y="8193"/>
                    <a:pt x="4537" y="8193"/>
                    <a:pt x="4537" y="8193"/>
                  </a:cubicBezTo>
                  <a:cubicBezTo>
                    <a:pt x="4537" y="8193"/>
                    <a:pt x="4537" y="8193"/>
                    <a:pt x="4537" y="8238"/>
                  </a:cubicBezTo>
                  <a:lnTo>
                    <a:pt x="4493" y="8282"/>
                  </a:lnTo>
                  <a:cubicBezTo>
                    <a:pt x="4493" y="8282"/>
                    <a:pt x="4493" y="8282"/>
                    <a:pt x="4448" y="8327"/>
                  </a:cubicBezTo>
                  <a:cubicBezTo>
                    <a:pt x="4448" y="8327"/>
                    <a:pt x="4448" y="8327"/>
                    <a:pt x="4404" y="8371"/>
                  </a:cubicBezTo>
                  <a:lnTo>
                    <a:pt x="4360" y="8371"/>
                  </a:lnTo>
                  <a:cubicBezTo>
                    <a:pt x="4315" y="8416"/>
                    <a:pt x="4315" y="8416"/>
                    <a:pt x="4271" y="8416"/>
                  </a:cubicBezTo>
                  <a:lnTo>
                    <a:pt x="3559" y="8416"/>
                  </a:lnTo>
                  <a:cubicBezTo>
                    <a:pt x="3025" y="8460"/>
                    <a:pt x="2758" y="8505"/>
                    <a:pt x="2625" y="8594"/>
                  </a:cubicBezTo>
                  <a:cubicBezTo>
                    <a:pt x="2669" y="8727"/>
                    <a:pt x="2758" y="9038"/>
                    <a:pt x="3025" y="9261"/>
                  </a:cubicBezTo>
                  <a:cubicBezTo>
                    <a:pt x="3070" y="9261"/>
                    <a:pt x="3114" y="9305"/>
                    <a:pt x="3159" y="9350"/>
                  </a:cubicBezTo>
                  <a:cubicBezTo>
                    <a:pt x="3444" y="9531"/>
                    <a:pt x="3820" y="9622"/>
                    <a:pt x="4190" y="9622"/>
                  </a:cubicBezTo>
                  <a:cubicBezTo>
                    <a:pt x="4454" y="9622"/>
                    <a:pt x="4715" y="9576"/>
                    <a:pt x="4938" y="9483"/>
                  </a:cubicBezTo>
                  <a:cubicBezTo>
                    <a:pt x="5205" y="9394"/>
                    <a:pt x="5249" y="9350"/>
                    <a:pt x="5383" y="9261"/>
                  </a:cubicBezTo>
                  <a:cubicBezTo>
                    <a:pt x="5516" y="9172"/>
                    <a:pt x="5649" y="9038"/>
                    <a:pt x="5961" y="8860"/>
                  </a:cubicBezTo>
                  <a:cubicBezTo>
                    <a:pt x="6423" y="8553"/>
                    <a:pt x="6781" y="8437"/>
                    <a:pt x="7172" y="8437"/>
                  </a:cubicBezTo>
                  <a:cubicBezTo>
                    <a:pt x="7459" y="8437"/>
                    <a:pt x="7764" y="8499"/>
                    <a:pt x="8140" y="8594"/>
                  </a:cubicBezTo>
                  <a:cubicBezTo>
                    <a:pt x="8897" y="8816"/>
                    <a:pt x="9475" y="8905"/>
                    <a:pt x="10009" y="9038"/>
                  </a:cubicBezTo>
                  <a:cubicBezTo>
                    <a:pt x="10854" y="9216"/>
                    <a:pt x="11566" y="9394"/>
                    <a:pt x="12678" y="9706"/>
                  </a:cubicBezTo>
                  <a:cubicBezTo>
                    <a:pt x="13211" y="9884"/>
                    <a:pt x="13790" y="10195"/>
                    <a:pt x="14323" y="10506"/>
                  </a:cubicBezTo>
                  <a:cubicBezTo>
                    <a:pt x="14546" y="10595"/>
                    <a:pt x="14724" y="10729"/>
                    <a:pt x="14946" y="10818"/>
                  </a:cubicBezTo>
                  <a:cubicBezTo>
                    <a:pt x="14946" y="10818"/>
                    <a:pt x="14946" y="10818"/>
                    <a:pt x="14946" y="10862"/>
                  </a:cubicBezTo>
                  <a:cubicBezTo>
                    <a:pt x="14991" y="10862"/>
                    <a:pt x="17348" y="12419"/>
                    <a:pt x="21351" y="12997"/>
                  </a:cubicBezTo>
                  <a:cubicBezTo>
                    <a:pt x="19483" y="12330"/>
                    <a:pt x="18327" y="11574"/>
                    <a:pt x="17615" y="10818"/>
                  </a:cubicBezTo>
                  <a:cubicBezTo>
                    <a:pt x="16681" y="9928"/>
                    <a:pt x="16503" y="9038"/>
                    <a:pt x="16503" y="8416"/>
                  </a:cubicBezTo>
                  <a:cubicBezTo>
                    <a:pt x="16503" y="8416"/>
                    <a:pt x="16503" y="8416"/>
                    <a:pt x="16459" y="8371"/>
                  </a:cubicBezTo>
                  <a:cubicBezTo>
                    <a:pt x="16459" y="8371"/>
                    <a:pt x="16414" y="8327"/>
                    <a:pt x="16414" y="8327"/>
                  </a:cubicBezTo>
                  <a:cubicBezTo>
                    <a:pt x="15925" y="7571"/>
                    <a:pt x="15880" y="7170"/>
                    <a:pt x="15880" y="6725"/>
                  </a:cubicBezTo>
                  <a:lnTo>
                    <a:pt x="15880" y="6681"/>
                  </a:lnTo>
                  <a:cubicBezTo>
                    <a:pt x="15880" y="6503"/>
                    <a:pt x="15925" y="6281"/>
                    <a:pt x="16014" y="6014"/>
                  </a:cubicBezTo>
                  <a:cubicBezTo>
                    <a:pt x="16192" y="5391"/>
                    <a:pt x="16281" y="4857"/>
                    <a:pt x="16014" y="4546"/>
                  </a:cubicBezTo>
                  <a:cubicBezTo>
                    <a:pt x="16014" y="4501"/>
                    <a:pt x="15969" y="4457"/>
                    <a:pt x="15880" y="4457"/>
                  </a:cubicBezTo>
                  <a:cubicBezTo>
                    <a:pt x="15747" y="4357"/>
                    <a:pt x="15588" y="4307"/>
                    <a:pt x="15461" y="4307"/>
                  </a:cubicBezTo>
                  <a:cubicBezTo>
                    <a:pt x="15419" y="4307"/>
                    <a:pt x="15380" y="4312"/>
                    <a:pt x="15346" y="4323"/>
                  </a:cubicBezTo>
                  <a:cubicBezTo>
                    <a:pt x="15124" y="4368"/>
                    <a:pt x="14991" y="4546"/>
                    <a:pt x="14991" y="4546"/>
                  </a:cubicBezTo>
                  <a:cubicBezTo>
                    <a:pt x="14991" y="4590"/>
                    <a:pt x="14946" y="4635"/>
                    <a:pt x="14902" y="4679"/>
                  </a:cubicBezTo>
                  <a:cubicBezTo>
                    <a:pt x="14724" y="5124"/>
                    <a:pt x="14368" y="6414"/>
                    <a:pt x="15569" y="7926"/>
                  </a:cubicBezTo>
                  <a:cubicBezTo>
                    <a:pt x="15658" y="8104"/>
                    <a:pt x="15658" y="8327"/>
                    <a:pt x="15480" y="8416"/>
                  </a:cubicBezTo>
                  <a:cubicBezTo>
                    <a:pt x="15413" y="8482"/>
                    <a:pt x="15335" y="8516"/>
                    <a:pt x="15258" y="8516"/>
                  </a:cubicBezTo>
                  <a:cubicBezTo>
                    <a:pt x="15180" y="8516"/>
                    <a:pt x="15102" y="8482"/>
                    <a:pt x="15035" y="8416"/>
                  </a:cubicBezTo>
                  <a:cubicBezTo>
                    <a:pt x="14991" y="8416"/>
                    <a:pt x="14991" y="8371"/>
                    <a:pt x="14991" y="8371"/>
                  </a:cubicBezTo>
                  <a:cubicBezTo>
                    <a:pt x="13256" y="6103"/>
                    <a:pt x="14323" y="4190"/>
                    <a:pt x="14368" y="4101"/>
                  </a:cubicBezTo>
                  <a:cubicBezTo>
                    <a:pt x="14857" y="3389"/>
                    <a:pt x="14635" y="3122"/>
                    <a:pt x="14368" y="2855"/>
                  </a:cubicBezTo>
                  <a:cubicBezTo>
                    <a:pt x="14368" y="2811"/>
                    <a:pt x="14368" y="2811"/>
                    <a:pt x="14323" y="2811"/>
                  </a:cubicBezTo>
                  <a:cubicBezTo>
                    <a:pt x="14190" y="2678"/>
                    <a:pt x="13968" y="2678"/>
                    <a:pt x="13701" y="2678"/>
                  </a:cubicBezTo>
                  <a:cubicBezTo>
                    <a:pt x="13434" y="2722"/>
                    <a:pt x="13078" y="2900"/>
                    <a:pt x="12944" y="3211"/>
                  </a:cubicBezTo>
                  <a:cubicBezTo>
                    <a:pt x="12010" y="5346"/>
                    <a:pt x="13656" y="7704"/>
                    <a:pt x="14145" y="8282"/>
                  </a:cubicBezTo>
                  <a:cubicBezTo>
                    <a:pt x="14279" y="8416"/>
                    <a:pt x="14412" y="8549"/>
                    <a:pt x="14590" y="8683"/>
                  </a:cubicBezTo>
                  <a:cubicBezTo>
                    <a:pt x="15480" y="9483"/>
                    <a:pt x="16103" y="9928"/>
                    <a:pt x="16147" y="9928"/>
                  </a:cubicBezTo>
                  <a:cubicBezTo>
                    <a:pt x="16147" y="9928"/>
                    <a:pt x="16192" y="9973"/>
                    <a:pt x="16192" y="9973"/>
                  </a:cubicBezTo>
                  <a:cubicBezTo>
                    <a:pt x="16325" y="10106"/>
                    <a:pt x="16325" y="10284"/>
                    <a:pt x="16236" y="10417"/>
                  </a:cubicBezTo>
                  <a:cubicBezTo>
                    <a:pt x="16192" y="10551"/>
                    <a:pt x="16058" y="10595"/>
                    <a:pt x="15925" y="10595"/>
                  </a:cubicBezTo>
                  <a:cubicBezTo>
                    <a:pt x="15880" y="10595"/>
                    <a:pt x="15836" y="10595"/>
                    <a:pt x="15747" y="10551"/>
                  </a:cubicBezTo>
                  <a:cubicBezTo>
                    <a:pt x="15658" y="10506"/>
                    <a:pt x="14813" y="9928"/>
                    <a:pt x="13745" y="8949"/>
                  </a:cubicBezTo>
                  <a:cubicBezTo>
                    <a:pt x="13745" y="8949"/>
                    <a:pt x="13701" y="8905"/>
                    <a:pt x="13701" y="8905"/>
                  </a:cubicBezTo>
                  <a:cubicBezTo>
                    <a:pt x="13701" y="8905"/>
                    <a:pt x="13701" y="8860"/>
                    <a:pt x="13656" y="8860"/>
                  </a:cubicBezTo>
                  <a:cubicBezTo>
                    <a:pt x="11966" y="7215"/>
                    <a:pt x="9697" y="4412"/>
                    <a:pt x="9119" y="498"/>
                  </a:cubicBezTo>
                  <a:cubicBezTo>
                    <a:pt x="9075" y="364"/>
                    <a:pt x="9030" y="276"/>
                    <a:pt x="8941" y="187"/>
                  </a:cubicBezTo>
                  <a:cubicBezTo>
                    <a:pt x="8852" y="98"/>
                    <a:pt x="8719" y="9"/>
                    <a:pt x="8585" y="9"/>
                  </a:cubicBezTo>
                  <a:cubicBezTo>
                    <a:pt x="8552" y="3"/>
                    <a:pt x="8519" y="0"/>
                    <a:pt x="8487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5" name="Google Shape;183;p1"/>
            <p:cNvSpPr/>
            <p:nvPr/>
          </p:nvSpPr>
          <p:spPr>
            <a:xfrm>
              <a:off x="7699680" y="4589640"/>
              <a:ext cx="28800" cy="24480"/>
            </a:xfrm>
            <a:custGeom>
              <a:avLst/>
              <a:gdLst/>
              <a:ahLst/>
              <a:rect l="l" t="t" r="r" b="b"/>
              <a:pathLst>
                <a:path w="6985" h="5957">
                  <a:moveTo>
                    <a:pt x="1832" y="1"/>
                  </a:moveTo>
                  <a:cubicBezTo>
                    <a:pt x="1495" y="1"/>
                    <a:pt x="1194" y="90"/>
                    <a:pt x="935" y="262"/>
                  </a:cubicBezTo>
                  <a:cubicBezTo>
                    <a:pt x="223" y="752"/>
                    <a:pt x="0" y="1730"/>
                    <a:pt x="0" y="2309"/>
                  </a:cubicBezTo>
                  <a:cubicBezTo>
                    <a:pt x="45" y="2842"/>
                    <a:pt x="45" y="3065"/>
                    <a:pt x="134" y="3154"/>
                  </a:cubicBezTo>
                  <a:cubicBezTo>
                    <a:pt x="178" y="3154"/>
                    <a:pt x="178" y="3198"/>
                    <a:pt x="178" y="3198"/>
                  </a:cubicBezTo>
                  <a:cubicBezTo>
                    <a:pt x="267" y="3243"/>
                    <a:pt x="356" y="3287"/>
                    <a:pt x="490" y="3287"/>
                  </a:cubicBezTo>
                  <a:cubicBezTo>
                    <a:pt x="527" y="3293"/>
                    <a:pt x="561" y="3296"/>
                    <a:pt x="591" y="3296"/>
                  </a:cubicBezTo>
                  <a:cubicBezTo>
                    <a:pt x="781" y="3296"/>
                    <a:pt x="852" y="3192"/>
                    <a:pt x="890" y="3154"/>
                  </a:cubicBezTo>
                  <a:cubicBezTo>
                    <a:pt x="890" y="3109"/>
                    <a:pt x="935" y="3065"/>
                    <a:pt x="979" y="3065"/>
                  </a:cubicBezTo>
                  <a:cubicBezTo>
                    <a:pt x="1068" y="2753"/>
                    <a:pt x="1335" y="2398"/>
                    <a:pt x="1780" y="1997"/>
                  </a:cubicBezTo>
                  <a:cubicBezTo>
                    <a:pt x="2029" y="1789"/>
                    <a:pt x="2395" y="1504"/>
                    <a:pt x="2842" y="1504"/>
                  </a:cubicBezTo>
                  <a:cubicBezTo>
                    <a:pt x="2873" y="1504"/>
                    <a:pt x="2904" y="1505"/>
                    <a:pt x="2936" y="1508"/>
                  </a:cubicBezTo>
                  <a:cubicBezTo>
                    <a:pt x="3292" y="1552"/>
                    <a:pt x="3692" y="1730"/>
                    <a:pt x="4093" y="2086"/>
                  </a:cubicBezTo>
                  <a:cubicBezTo>
                    <a:pt x="4315" y="2264"/>
                    <a:pt x="4538" y="2487"/>
                    <a:pt x="4760" y="2753"/>
                  </a:cubicBezTo>
                  <a:cubicBezTo>
                    <a:pt x="4893" y="2887"/>
                    <a:pt x="4849" y="3154"/>
                    <a:pt x="4715" y="3243"/>
                  </a:cubicBezTo>
                  <a:cubicBezTo>
                    <a:pt x="4649" y="3309"/>
                    <a:pt x="4560" y="3343"/>
                    <a:pt x="4471" y="3343"/>
                  </a:cubicBezTo>
                  <a:cubicBezTo>
                    <a:pt x="4382" y="3343"/>
                    <a:pt x="4293" y="3309"/>
                    <a:pt x="4226" y="3243"/>
                  </a:cubicBezTo>
                  <a:cubicBezTo>
                    <a:pt x="4226" y="3243"/>
                    <a:pt x="4226" y="3243"/>
                    <a:pt x="4182" y="3198"/>
                  </a:cubicBezTo>
                  <a:cubicBezTo>
                    <a:pt x="4048" y="3065"/>
                    <a:pt x="3959" y="2931"/>
                    <a:pt x="3826" y="2798"/>
                  </a:cubicBezTo>
                  <a:cubicBezTo>
                    <a:pt x="3470" y="2442"/>
                    <a:pt x="3159" y="2220"/>
                    <a:pt x="2892" y="2220"/>
                  </a:cubicBezTo>
                  <a:cubicBezTo>
                    <a:pt x="2714" y="2220"/>
                    <a:pt x="2536" y="2309"/>
                    <a:pt x="2269" y="2531"/>
                  </a:cubicBezTo>
                  <a:cubicBezTo>
                    <a:pt x="1913" y="2842"/>
                    <a:pt x="1735" y="3065"/>
                    <a:pt x="1691" y="3198"/>
                  </a:cubicBezTo>
                  <a:cubicBezTo>
                    <a:pt x="1780" y="3198"/>
                    <a:pt x="1958" y="3198"/>
                    <a:pt x="2313" y="3154"/>
                  </a:cubicBezTo>
                  <a:cubicBezTo>
                    <a:pt x="2434" y="3130"/>
                    <a:pt x="2550" y="3119"/>
                    <a:pt x="2659" y="3119"/>
                  </a:cubicBezTo>
                  <a:cubicBezTo>
                    <a:pt x="3154" y="3119"/>
                    <a:pt x="3534" y="3344"/>
                    <a:pt x="3826" y="3599"/>
                  </a:cubicBezTo>
                  <a:cubicBezTo>
                    <a:pt x="4048" y="3777"/>
                    <a:pt x="4182" y="3954"/>
                    <a:pt x="4271" y="4088"/>
                  </a:cubicBezTo>
                  <a:cubicBezTo>
                    <a:pt x="5160" y="4266"/>
                    <a:pt x="6139" y="5111"/>
                    <a:pt x="6895" y="5867"/>
                  </a:cubicBezTo>
                  <a:cubicBezTo>
                    <a:pt x="6922" y="5894"/>
                    <a:pt x="6948" y="5905"/>
                    <a:pt x="6965" y="5918"/>
                  </a:cubicBezTo>
                  <a:lnTo>
                    <a:pt x="6965" y="5918"/>
                  </a:lnTo>
                  <a:cubicBezTo>
                    <a:pt x="6883" y="5747"/>
                    <a:pt x="6800" y="5537"/>
                    <a:pt x="6717" y="5289"/>
                  </a:cubicBezTo>
                  <a:cubicBezTo>
                    <a:pt x="6361" y="4577"/>
                    <a:pt x="6005" y="3777"/>
                    <a:pt x="5605" y="2887"/>
                  </a:cubicBezTo>
                  <a:cubicBezTo>
                    <a:pt x="5338" y="2398"/>
                    <a:pt x="5071" y="1997"/>
                    <a:pt x="4849" y="1686"/>
                  </a:cubicBezTo>
                  <a:cubicBezTo>
                    <a:pt x="4715" y="1552"/>
                    <a:pt x="4627" y="1419"/>
                    <a:pt x="4493" y="1330"/>
                  </a:cubicBezTo>
                  <a:cubicBezTo>
                    <a:pt x="3915" y="707"/>
                    <a:pt x="3426" y="485"/>
                    <a:pt x="3070" y="351"/>
                  </a:cubicBezTo>
                  <a:lnTo>
                    <a:pt x="3025" y="307"/>
                  </a:lnTo>
                  <a:cubicBezTo>
                    <a:pt x="2590" y="101"/>
                    <a:pt x="2190" y="1"/>
                    <a:pt x="1832" y="1"/>
                  </a:cubicBezTo>
                  <a:close/>
                  <a:moveTo>
                    <a:pt x="6965" y="5918"/>
                  </a:moveTo>
                  <a:cubicBezTo>
                    <a:pt x="6972" y="5931"/>
                    <a:pt x="6978" y="5944"/>
                    <a:pt x="6984" y="5956"/>
                  </a:cubicBezTo>
                  <a:cubicBezTo>
                    <a:pt x="6984" y="5938"/>
                    <a:pt x="6977" y="5928"/>
                    <a:pt x="6965" y="5918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6" name="Google Shape;184;p1"/>
            <p:cNvSpPr/>
            <p:nvPr/>
          </p:nvSpPr>
          <p:spPr>
            <a:xfrm>
              <a:off x="7706160" y="4625640"/>
              <a:ext cx="34200" cy="10800"/>
            </a:xfrm>
            <a:custGeom>
              <a:avLst/>
              <a:gdLst/>
              <a:ahLst/>
              <a:rect l="l" t="t" r="r" b="b"/>
              <a:pathLst>
                <a:path w="8186" h="2848">
                  <a:moveTo>
                    <a:pt x="2670" y="1"/>
                  </a:moveTo>
                  <a:cubicBezTo>
                    <a:pt x="2403" y="1"/>
                    <a:pt x="1647" y="45"/>
                    <a:pt x="757" y="223"/>
                  </a:cubicBezTo>
                  <a:cubicBezTo>
                    <a:pt x="312" y="401"/>
                    <a:pt x="90" y="712"/>
                    <a:pt x="45" y="1024"/>
                  </a:cubicBezTo>
                  <a:cubicBezTo>
                    <a:pt x="1" y="1291"/>
                    <a:pt x="90" y="1513"/>
                    <a:pt x="268" y="1691"/>
                  </a:cubicBezTo>
                  <a:cubicBezTo>
                    <a:pt x="268" y="1735"/>
                    <a:pt x="312" y="1735"/>
                    <a:pt x="312" y="1780"/>
                  </a:cubicBezTo>
                  <a:cubicBezTo>
                    <a:pt x="674" y="2058"/>
                    <a:pt x="1174" y="2197"/>
                    <a:pt x="1618" y="2197"/>
                  </a:cubicBezTo>
                  <a:cubicBezTo>
                    <a:pt x="1884" y="2197"/>
                    <a:pt x="2130" y="2147"/>
                    <a:pt x="2314" y="2047"/>
                  </a:cubicBezTo>
                  <a:cubicBezTo>
                    <a:pt x="2714" y="1824"/>
                    <a:pt x="3070" y="1291"/>
                    <a:pt x="3159" y="1068"/>
                  </a:cubicBezTo>
                  <a:cubicBezTo>
                    <a:pt x="3224" y="938"/>
                    <a:pt x="3361" y="855"/>
                    <a:pt x="3499" y="855"/>
                  </a:cubicBezTo>
                  <a:cubicBezTo>
                    <a:pt x="3550" y="855"/>
                    <a:pt x="3601" y="867"/>
                    <a:pt x="3648" y="890"/>
                  </a:cubicBezTo>
                  <a:cubicBezTo>
                    <a:pt x="3648" y="935"/>
                    <a:pt x="3693" y="935"/>
                    <a:pt x="3693" y="935"/>
                  </a:cubicBezTo>
                  <a:cubicBezTo>
                    <a:pt x="3826" y="1024"/>
                    <a:pt x="3871" y="1246"/>
                    <a:pt x="3826" y="1380"/>
                  </a:cubicBezTo>
                  <a:cubicBezTo>
                    <a:pt x="3782" y="1424"/>
                    <a:pt x="3604" y="1780"/>
                    <a:pt x="3292" y="2136"/>
                  </a:cubicBezTo>
                  <a:cubicBezTo>
                    <a:pt x="3426" y="2225"/>
                    <a:pt x="3515" y="2358"/>
                    <a:pt x="3604" y="2403"/>
                  </a:cubicBezTo>
                  <a:cubicBezTo>
                    <a:pt x="3881" y="2645"/>
                    <a:pt x="4077" y="2672"/>
                    <a:pt x="4171" y="2672"/>
                  </a:cubicBezTo>
                  <a:cubicBezTo>
                    <a:pt x="4198" y="2672"/>
                    <a:pt x="4217" y="2670"/>
                    <a:pt x="4227" y="2670"/>
                  </a:cubicBezTo>
                  <a:lnTo>
                    <a:pt x="4271" y="2670"/>
                  </a:lnTo>
                  <a:cubicBezTo>
                    <a:pt x="4831" y="2414"/>
                    <a:pt x="5374" y="2319"/>
                    <a:pt x="5882" y="2319"/>
                  </a:cubicBezTo>
                  <a:cubicBezTo>
                    <a:pt x="6788" y="2319"/>
                    <a:pt x="7587" y="2620"/>
                    <a:pt x="8185" y="2848"/>
                  </a:cubicBezTo>
                  <a:cubicBezTo>
                    <a:pt x="5472" y="623"/>
                    <a:pt x="3470" y="134"/>
                    <a:pt x="2670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7" name="Google Shape;185;p1"/>
            <p:cNvSpPr/>
            <p:nvPr/>
          </p:nvSpPr>
          <p:spPr>
            <a:xfrm>
              <a:off x="7713720" y="4610520"/>
              <a:ext cx="25920" cy="21600"/>
            </a:xfrm>
            <a:custGeom>
              <a:avLst/>
              <a:gdLst/>
              <a:ahLst/>
              <a:rect l="l" t="t" r="r" b="b"/>
              <a:pathLst>
                <a:path w="6273" h="5268">
                  <a:moveTo>
                    <a:pt x="496" y="1"/>
                  </a:moveTo>
                  <a:cubicBezTo>
                    <a:pt x="297" y="1"/>
                    <a:pt x="126" y="32"/>
                    <a:pt x="1" y="64"/>
                  </a:cubicBezTo>
                  <a:cubicBezTo>
                    <a:pt x="623" y="464"/>
                    <a:pt x="846" y="642"/>
                    <a:pt x="890" y="686"/>
                  </a:cubicBezTo>
                  <a:cubicBezTo>
                    <a:pt x="1024" y="775"/>
                    <a:pt x="1068" y="953"/>
                    <a:pt x="979" y="1087"/>
                  </a:cubicBezTo>
                  <a:cubicBezTo>
                    <a:pt x="890" y="1265"/>
                    <a:pt x="757" y="1309"/>
                    <a:pt x="579" y="1309"/>
                  </a:cubicBezTo>
                  <a:cubicBezTo>
                    <a:pt x="579" y="1309"/>
                    <a:pt x="543" y="1302"/>
                    <a:pt x="495" y="1302"/>
                  </a:cubicBezTo>
                  <a:cubicBezTo>
                    <a:pt x="422" y="1302"/>
                    <a:pt x="321" y="1318"/>
                    <a:pt x="267" y="1398"/>
                  </a:cubicBezTo>
                  <a:cubicBezTo>
                    <a:pt x="134" y="1487"/>
                    <a:pt x="134" y="1754"/>
                    <a:pt x="134" y="1932"/>
                  </a:cubicBezTo>
                  <a:cubicBezTo>
                    <a:pt x="134" y="2021"/>
                    <a:pt x="223" y="2154"/>
                    <a:pt x="401" y="2288"/>
                  </a:cubicBezTo>
                  <a:cubicBezTo>
                    <a:pt x="623" y="2466"/>
                    <a:pt x="890" y="2688"/>
                    <a:pt x="1157" y="2821"/>
                  </a:cubicBezTo>
                  <a:cubicBezTo>
                    <a:pt x="2091" y="2955"/>
                    <a:pt x="3870" y="3489"/>
                    <a:pt x="6272" y="5268"/>
                  </a:cubicBezTo>
                  <a:cubicBezTo>
                    <a:pt x="6095" y="5090"/>
                    <a:pt x="6006" y="4957"/>
                    <a:pt x="5961" y="4912"/>
                  </a:cubicBezTo>
                  <a:cubicBezTo>
                    <a:pt x="5961" y="4868"/>
                    <a:pt x="4048" y="2599"/>
                    <a:pt x="3381" y="1887"/>
                  </a:cubicBezTo>
                  <a:cubicBezTo>
                    <a:pt x="3292" y="1754"/>
                    <a:pt x="3159" y="1665"/>
                    <a:pt x="3025" y="1532"/>
                  </a:cubicBezTo>
                  <a:cubicBezTo>
                    <a:pt x="2847" y="1354"/>
                    <a:pt x="2714" y="1220"/>
                    <a:pt x="2536" y="1087"/>
                  </a:cubicBezTo>
                  <a:cubicBezTo>
                    <a:pt x="1869" y="464"/>
                    <a:pt x="1246" y="108"/>
                    <a:pt x="757" y="19"/>
                  </a:cubicBezTo>
                  <a:cubicBezTo>
                    <a:pt x="666" y="6"/>
                    <a:pt x="578" y="1"/>
                    <a:pt x="496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8" name="Google Shape;186;p1"/>
            <p:cNvSpPr/>
            <p:nvPr/>
          </p:nvSpPr>
          <p:spPr>
            <a:xfrm>
              <a:off x="7823880" y="4456080"/>
              <a:ext cx="128880" cy="201960"/>
            </a:xfrm>
            <a:custGeom>
              <a:avLst/>
              <a:gdLst/>
              <a:ahLst/>
              <a:rect l="l" t="t" r="r" b="b"/>
              <a:pathLst>
                <a:path w="29981" h="46840">
                  <a:moveTo>
                    <a:pt x="25210" y="2695"/>
                  </a:moveTo>
                  <a:cubicBezTo>
                    <a:pt x="25273" y="2695"/>
                    <a:pt x="25336" y="2727"/>
                    <a:pt x="25399" y="2758"/>
                  </a:cubicBezTo>
                  <a:lnTo>
                    <a:pt x="27267" y="3692"/>
                  </a:lnTo>
                  <a:cubicBezTo>
                    <a:pt x="27401" y="3781"/>
                    <a:pt x="27490" y="4004"/>
                    <a:pt x="27401" y="4182"/>
                  </a:cubicBezTo>
                  <a:cubicBezTo>
                    <a:pt x="27312" y="4315"/>
                    <a:pt x="27223" y="4404"/>
                    <a:pt x="27089" y="4404"/>
                  </a:cubicBezTo>
                  <a:cubicBezTo>
                    <a:pt x="27000" y="4404"/>
                    <a:pt x="26956" y="4360"/>
                    <a:pt x="26911" y="4360"/>
                  </a:cubicBezTo>
                  <a:lnTo>
                    <a:pt x="26378" y="4093"/>
                  </a:lnTo>
                  <a:lnTo>
                    <a:pt x="26378" y="4093"/>
                  </a:lnTo>
                  <a:cubicBezTo>
                    <a:pt x="26422" y="4182"/>
                    <a:pt x="26467" y="4226"/>
                    <a:pt x="26467" y="4271"/>
                  </a:cubicBezTo>
                  <a:cubicBezTo>
                    <a:pt x="26511" y="4404"/>
                    <a:pt x="26467" y="4537"/>
                    <a:pt x="26378" y="4626"/>
                  </a:cubicBezTo>
                  <a:cubicBezTo>
                    <a:pt x="26333" y="4671"/>
                    <a:pt x="26333" y="4671"/>
                    <a:pt x="26289" y="4671"/>
                  </a:cubicBezTo>
                  <a:lnTo>
                    <a:pt x="25844" y="5160"/>
                  </a:lnTo>
                  <a:cubicBezTo>
                    <a:pt x="25844" y="5160"/>
                    <a:pt x="25799" y="5205"/>
                    <a:pt x="25755" y="5205"/>
                  </a:cubicBezTo>
                  <a:cubicBezTo>
                    <a:pt x="25755" y="5427"/>
                    <a:pt x="25710" y="5649"/>
                    <a:pt x="25666" y="5872"/>
                  </a:cubicBezTo>
                  <a:cubicBezTo>
                    <a:pt x="25533" y="6406"/>
                    <a:pt x="25221" y="6806"/>
                    <a:pt x="24865" y="7028"/>
                  </a:cubicBezTo>
                  <a:cubicBezTo>
                    <a:pt x="24732" y="7117"/>
                    <a:pt x="24465" y="7117"/>
                    <a:pt x="24154" y="7117"/>
                  </a:cubicBezTo>
                  <a:cubicBezTo>
                    <a:pt x="22953" y="7117"/>
                    <a:pt x="20818" y="6495"/>
                    <a:pt x="20106" y="6228"/>
                  </a:cubicBezTo>
                  <a:cubicBezTo>
                    <a:pt x="20061" y="6228"/>
                    <a:pt x="20061" y="6228"/>
                    <a:pt x="20017" y="6183"/>
                  </a:cubicBezTo>
                  <a:cubicBezTo>
                    <a:pt x="19883" y="6139"/>
                    <a:pt x="19750" y="6005"/>
                    <a:pt x="19750" y="5872"/>
                  </a:cubicBezTo>
                  <a:cubicBezTo>
                    <a:pt x="19750" y="5649"/>
                    <a:pt x="19883" y="5516"/>
                    <a:pt x="20106" y="5472"/>
                  </a:cubicBezTo>
                  <a:cubicBezTo>
                    <a:pt x="20106" y="5472"/>
                    <a:pt x="20951" y="5427"/>
                    <a:pt x="22953" y="4582"/>
                  </a:cubicBezTo>
                  <a:cubicBezTo>
                    <a:pt x="24065" y="4048"/>
                    <a:pt x="24999" y="3959"/>
                    <a:pt x="25577" y="3959"/>
                  </a:cubicBezTo>
                  <a:cubicBezTo>
                    <a:pt x="25444" y="3781"/>
                    <a:pt x="25355" y="3559"/>
                    <a:pt x="25221" y="3470"/>
                  </a:cubicBezTo>
                  <a:cubicBezTo>
                    <a:pt x="25168" y="3438"/>
                    <a:pt x="25065" y="3421"/>
                    <a:pt x="24928" y="3421"/>
                  </a:cubicBezTo>
                  <a:cubicBezTo>
                    <a:pt x="24493" y="3421"/>
                    <a:pt x="23707" y="3587"/>
                    <a:pt x="22997" y="3959"/>
                  </a:cubicBezTo>
                  <a:cubicBezTo>
                    <a:pt x="22463" y="4226"/>
                    <a:pt x="22019" y="4404"/>
                    <a:pt x="21440" y="4671"/>
                  </a:cubicBezTo>
                  <a:lnTo>
                    <a:pt x="21307" y="4760"/>
                  </a:lnTo>
                  <a:cubicBezTo>
                    <a:pt x="21267" y="4770"/>
                    <a:pt x="21225" y="4775"/>
                    <a:pt x="21182" y="4775"/>
                  </a:cubicBezTo>
                  <a:cubicBezTo>
                    <a:pt x="21036" y="4775"/>
                    <a:pt x="20886" y="4710"/>
                    <a:pt x="20818" y="4537"/>
                  </a:cubicBezTo>
                  <a:cubicBezTo>
                    <a:pt x="20729" y="4360"/>
                    <a:pt x="20818" y="4182"/>
                    <a:pt x="20995" y="4093"/>
                  </a:cubicBezTo>
                  <a:lnTo>
                    <a:pt x="21173" y="4004"/>
                  </a:lnTo>
                  <a:cubicBezTo>
                    <a:pt x="21752" y="3781"/>
                    <a:pt x="22152" y="3559"/>
                    <a:pt x="22686" y="3292"/>
                  </a:cubicBezTo>
                  <a:cubicBezTo>
                    <a:pt x="23275" y="2978"/>
                    <a:pt x="24176" y="2698"/>
                    <a:pt x="24869" y="2698"/>
                  </a:cubicBezTo>
                  <a:cubicBezTo>
                    <a:pt x="24960" y="2698"/>
                    <a:pt x="25049" y="2703"/>
                    <a:pt x="25132" y="2714"/>
                  </a:cubicBezTo>
                  <a:cubicBezTo>
                    <a:pt x="25158" y="2701"/>
                    <a:pt x="25184" y="2695"/>
                    <a:pt x="25210" y="2695"/>
                  </a:cubicBezTo>
                  <a:close/>
                  <a:moveTo>
                    <a:pt x="25763" y="10542"/>
                  </a:moveTo>
                  <a:cubicBezTo>
                    <a:pt x="25888" y="10542"/>
                    <a:pt x="26007" y="10602"/>
                    <a:pt x="26066" y="10720"/>
                  </a:cubicBezTo>
                  <a:cubicBezTo>
                    <a:pt x="26200" y="10854"/>
                    <a:pt x="26155" y="11076"/>
                    <a:pt x="25977" y="11210"/>
                  </a:cubicBezTo>
                  <a:cubicBezTo>
                    <a:pt x="25755" y="11343"/>
                    <a:pt x="25132" y="11832"/>
                    <a:pt x="25177" y="12277"/>
                  </a:cubicBezTo>
                  <a:cubicBezTo>
                    <a:pt x="25177" y="12544"/>
                    <a:pt x="25266" y="12589"/>
                    <a:pt x="25310" y="12633"/>
                  </a:cubicBezTo>
                  <a:cubicBezTo>
                    <a:pt x="25377" y="12678"/>
                    <a:pt x="25466" y="12700"/>
                    <a:pt x="25555" y="12700"/>
                  </a:cubicBezTo>
                  <a:cubicBezTo>
                    <a:pt x="25644" y="12700"/>
                    <a:pt x="25733" y="12678"/>
                    <a:pt x="25799" y="12633"/>
                  </a:cubicBezTo>
                  <a:cubicBezTo>
                    <a:pt x="25830" y="12625"/>
                    <a:pt x="25862" y="12622"/>
                    <a:pt x="25894" y="12622"/>
                  </a:cubicBezTo>
                  <a:cubicBezTo>
                    <a:pt x="26048" y="12622"/>
                    <a:pt x="26207" y="12708"/>
                    <a:pt x="26244" y="12856"/>
                  </a:cubicBezTo>
                  <a:cubicBezTo>
                    <a:pt x="26333" y="13033"/>
                    <a:pt x="26244" y="13256"/>
                    <a:pt x="26066" y="13345"/>
                  </a:cubicBezTo>
                  <a:cubicBezTo>
                    <a:pt x="25933" y="13389"/>
                    <a:pt x="25755" y="13389"/>
                    <a:pt x="25577" y="13389"/>
                  </a:cubicBezTo>
                  <a:cubicBezTo>
                    <a:pt x="25355" y="13389"/>
                    <a:pt x="25088" y="13345"/>
                    <a:pt x="24910" y="13211"/>
                  </a:cubicBezTo>
                  <a:cubicBezTo>
                    <a:pt x="24687" y="13078"/>
                    <a:pt x="24465" y="12811"/>
                    <a:pt x="24421" y="12277"/>
                  </a:cubicBezTo>
                  <a:cubicBezTo>
                    <a:pt x="24421" y="11388"/>
                    <a:pt x="25488" y="10676"/>
                    <a:pt x="25577" y="10587"/>
                  </a:cubicBezTo>
                  <a:cubicBezTo>
                    <a:pt x="25636" y="10557"/>
                    <a:pt x="25701" y="10542"/>
                    <a:pt x="25763" y="10542"/>
                  </a:cubicBezTo>
                  <a:close/>
                  <a:moveTo>
                    <a:pt x="23413" y="38021"/>
                  </a:moveTo>
                  <a:cubicBezTo>
                    <a:pt x="23452" y="38021"/>
                    <a:pt x="23492" y="38024"/>
                    <a:pt x="23531" y="38032"/>
                  </a:cubicBezTo>
                  <a:cubicBezTo>
                    <a:pt x="23753" y="38032"/>
                    <a:pt x="23976" y="38121"/>
                    <a:pt x="24109" y="38166"/>
                  </a:cubicBezTo>
                  <a:cubicBezTo>
                    <a:pt x="24204" y="38197"/>
                    <a:pt x="24298" y="38228"/>
                    <a:pt x="24377" y="38228"/>
                  </a:cubicBezTo>
                  <a:cubicBezTo>
                    <a:pt x="24409" y="38228"/>
                    <a:pt x="24439" y="38223"/>
                    <a:pt x="24465" y="38210"/>
                  </a:cubicBezTo>
                  <a:cubicBezTo>
                    <a:pt x="24513" y="38186"/>
                    <a:pt x="24560" y="38175"/>
                    <a:pt x="24606" y="38175"/>
                  </a:cubicBezTo>
                  <a:cubicBezTo>
                    <a:pt x="24732" y="38175"/>
                    <a:pt x="24845" y="38258"/>
                    <a:pt x="24910" y="38388"/>
                  </a:cubicBezTo>
                  <a:cubicBezTo>
                    <a:pt x="24999" y="38566"/>
                    <a:pt x="24954" y="38788"/>
                    <a:pt x="24776" y="38833"/>
                  </a:cubicBezTo>
                  <a:cubicBezTo>
                    <a:pt x="24645" y="38908"/>
                    <a:pt x="24513" y="38936"/>
                    <a:pt x="24388" y="38936"/>
                  </a:cubicBezTo>
                  <a:cubicBezTo>
                    <a:pt x="24218" y="38936"/>
                    <a:pt x="24060" y="38884"/>
                    <a:pt x="23931" y="38833"/>
                  </a:cubicBezTo>
                  <a:cubicBezTo>
                    <a:pt x="23798" y="38788"/>
                    <a:pt x="23664" y="38788"/>
                    <a:pt x="23486" y="38744"/>
                  </a:cubicBezTo>
                  <a:cubicBezTo>
                    <a:pt x="23486" y="38833"/>
                    <a:pt x="23486" y="38966"/>
                    <a:pt x="23486" y="39055"/>
                  </a:cubicBezTo>
                  <a:cubicBezTo>
                    <a:pt x="23531" y="39233"/>
                    <a:pt x="23397" y="39411"/>
                    <a:pt x="23220" y="39456"/>
                  </a:cubicBezTo>
                  <a:lnTo>
                    <a:pt x="23131" y="39456"/>
                  </a:lnTo>
                  <a:cubicBezTo>
                    <a:pt x="22953" y="39456"/>
                    <a:pt x="22819" y="39367"/>
                    <a:pt x="22775" y="39189"/>
                  </a:cubicBezTo>
                  <a:cubicBezTo>
                    <a:pt x="22775" y="39055"/>
                    <a:pt x="22686" y="38566"/>
                    <a:pt x="22953" y="38210"/>
                  </a:cubicBezTo>
                  <a:cubicBezTo>
                    <a:pt x="23062" y="38100"/>
                    <a:pt x="23232" y="38021"/>
                    <a:pt x="23413" y="38021"/>
                  </a:cubicBezTo>
                  <a:close/>
                  <a:moveTo>
                    <a:pt x="17988" y="37757"/>
                  </a:moveTo>
                  <a:cubicBezTo>
                    <a:pt x="18012" y="37757"/>
                    <a:pt x="18036" y="37759"/>
                    <a:pt x="18060" y="37765"/>
                  </a:cubicBezTo>
                  <a:cubicBezTo>
                    <a:pt x="18060" y="37765"/>
                    <a:pt x="18949" y="37899"/>
                    <a:pt x="19394" y="37899"/>
                  </a:cubicBezTo>
                  <a:cubicBezTo>
                    <a:pt x="20017" y="37899"/>
                    <a:pt x="20417" y="38032"/>
                    <a:pt x="20773" y="38566"/>
                  </a:cubicBezTo>
                  <a:cubicBezTo>
                    <a:pt x="21084" y="39011"/>
                    <a:pt x="21173" y="39144"/>
                    <a:pt x="21218" y="39144"/>
                  </a:cubicBezTo>
                  <a:cubicBezTo>
                    <a:pt x="21307" y="39322"/>
                    <a:pt x="21262" y="39544"/>
                    <a:pt x="21129" y="39678"/>
                  </a:cubicBezTo>
                  <a:cubicBezTo>
                    <a:pt x="21040" y="39722"/>
                    <a:pt x="20995" y="39722"/>
                    <a:pt x="20906" y="39722"/>
                  </a:cubicBezTo>
                  <a:cubicBezTo>
                    <a:pt x="20773" y="39722"/>
                    <a:pt x="20684" y="39678"/>
                    <a:pt x="20595" y="39589"/>
                  </a:cubicBezTo>
                  <a:cubicBezTo>
                    <a:pt x="20595" y="39589"/>
                    <a:pt x="20506" y="39411"/>
                    <a:pt x="20195" y="38966"/>
                  </a:cubicBezTo>
                  <a:cubicBezTo>
                    <a:pt x="20017" y="38699"/>
                    <a:pt x="19883" y="38610"/>
                    <a:pt x="19394" y="38610"/>
                  </a:cubicBezTo>
                  <a:cubicBezTo>
                    <a:pt x="18860" y="38610"/>
                    <a:pt x="17971" y="38477"/>
                    <a:pt x="17926" y="38432"/>
                  </a:cubicBezTo>
                  <a:cubicBezTo>
                    <a:pt x="17748" y="38432"/>
                    <a:pt x="17615" y="38210"/>
                    <a:pt x="17659" y="38032"/>
                  </a:cubicBezTo>
                  <a:cubicBezTo>
                    <a:pt x="17659" y="37878"/>
                    <a:pt x="17827" y="37757"/>
                    <a:pt x="17988" y="37757"/>
                  </a:cubicBezTo>
                  <a:close/>
                  <a:moveTo>
                    <a:pt x="20528" y="40487"/>
                  </a:moveTo>
                  <a:cubicBezTo>
                    <a:pt x="20581" y="40487"/>
                    <a:pt x="20634" y="40498"/>
                    <a:pt x="20684" y="40523"/>
                  </a:cubicBezTo>
                  <a:lnTo>
                    <a:pt x="21707" y="41101"/>
                  </a:lnTo>
                  <a:cubicBezTo>
                    <a:pt x="21796" y="41146"/>
                    <a:pt x="21841" y="41235"/>
                    <a:pt x="21885" y="41324"/>
                  </a:cubicBezTo>
                  <a:cubicBezTo>
                    <a:pt x="21930" y="41413"/>
                    <a:pt x="21885" y="41546"/>
                    <a:pt x="21841" y="41635"/>
                  </a:cubicBezTo>
                  <a:lnTo>
                    <a:pt x="21529" y="42124"/>
                  </a:lnTo>
                  <a:cubicBezTo>
                    <a:pt x="21440" y="42213"/>
                    <a:pt x="21307" y="42302"/>
                    <a:pt x="21218" y="42302"/>
                  </a:cubicBezTo>
                  <a:cubicBezTo>
                    <a:pt x="21129" y="42302"/>
                    <a:pt x="21084" y="42258"/>
                    <a:pt x="20995" y="42213"/>
                  </a:cubicBezTo>
                  <a:cubicBezTo>
                    <a:pt x="20862" y="42124"/>
                    <a:pt x="20818" y="41902"/>
                    <a:pt x="20906" y="41724"/>
                  </a:cubicBezTo>
                  <a:lnTo>
                    <a:pt x="21040" y="41546"/>
                  </a:lnTo>
                  <a:lnTo>
                    <a:pt x="20328" y="41146"/>
                  </a:lnTo>
                  <a:cubicBezTo>
                    <a:pt x="20150" y="41057"/>
                    <a:pt x="20061" y="40834"/>
                    <a:pt x="20195" y="40657"/>
                  </a:cubicBezTo>
                  <a:cubicBezTo>
                    <a:pt x="20259" y="40560"/>
                    <a:pt x="20392" y="40487"/>
                    <a:pt x="20528" y="40487"/>
                  </a:cubicBezTo>
                  <a:close/>
                  <a:moveTo>
                    <a:pt x="18777" y="41223"/>
                  </a:moveTo>
                  <a:cubicBezTo>
                    <a:pt x="18931" y="41223"/>
                    <a:pt x="19090" y="41310"/>
                    <a:pt x="19127" y="41457"/>
                  </a:cubicBezTo>
                  <a:cubicBezTo>
                    <a:pt x="19127" y="41502"/>
                    <a:pt x="19305" y="41991"/>
                    <a:pt x="18994" y="42391"/>
                  </a:cubicBezTo>
                  <a:cubicBezTo>
                    <a:pt x="18727" y="42792"/>
                    <a:pt x="18238" y="42970"/>
                    <a:pt x="17526" y="42970"/>
                  </a:cubicBezTo>
                  <a:cubicBezTo>
                    <a:pt x="17348" y="42970"/>
                    <a:pt x="17170" y="42836"/>
                    <a:pt x="17170" y="42614"/>
                  </a:cubicBezTo>
                  <a:cubicBezTo>
                    <a:pt x="17170" y="42436"/>
                    <a:pt x="17348" y="42258"/>
                    <a:pt x="17526" y="42258"/>
                  </a:cubicBezTo>
                  <a:cubicBezTo>
                    <a:pt x="17971" y="42258"/>
                    <a:pt x="18282" y="42169"/>
                    <a:pt x="18416" y="41991"/>
                  </a:cubicBezTo>
                  <a:cubicBezTo>
                    <a:pt x="18504" y="41858"/>
                    <a:pt x="18460" y="41680"/>
                    <a:pt x="18460" y="41680"/>
                  </a:cubicBezTo>
                  <a:cubicBezTo>
                    <a:pt x="18371" y="41502"/>
                    <a:pt x="18504" y="41324"/>
                    <a:pt x="18682" y="41235"/>
                  </a:cubicBezTo>
                  <a:cubicBezTo>
                    <a:pt x="18713" y="41227"/>
                    <a:pt x="18745" y="41223"/>
                    <a:pt x="18777" y="41223"/>
                  </a:cubicBezTo>
                  <a:close/>
                  <a:moveTo>
                    <a:pt x="22942" y="39867"/>
                  </a:moveTo>
                  <a:cubicBezTo>
                    <a:pt x="23011" y="39867"/>
                    <a:pt x="23078" y="39892"/>
                    <a:pt x="23131" y="39945"/>
                  </a:cubicBezTo>
                  <a:cubicBezTo>
                    <a:pt x="23308" y="40078"/>
                    <a:pt x="23353" y="40301"/>
                    <a:pt x="23220" y="40434"/>
                  </a:cubicBezTo>
                  <a:lnTo>
                    <a:pt x="22908" y="40834"/>
                  </a:lnTo>
                  <a:lnTo>
                    <a:pt x="23264" y="41279"/>
                  </a:lnTo>
                  <a:cubicBezTo>
                    <a:pt x="23264" y="41279"/>
                    <a:pt x="23308" y="41279"/>
                    <a:pt x="23308" y="41324"/>
                  </a:cubicBezTo>
                  <a:lnTo>
                    <a:pt x="23664" y="41902"/>
                  </a:lnTo>
                  <a:cubicBezTo>
                    <a:pt x="23753" y="42035"/>
                    <a:pt x="23709" y="42213"/>
                    <a:pt x="23575" y="42347"/>
                  </a:cubicBezTo>
                  <a:lnTo>
                    <a:pt x="22908" y="42970"/>
                  </a:lnTo>
                  <a:lnTo>
                    <a:pt x="23753" y="43014"/>
                  </a:lnTo>
                  <a:cubicBezTo>
                    <a:pt x="23931" y="43014"/>
                    <a:pt x="24109" y="43192"/>
                    <a:pt x="24109" y="43370"/>
                  </a:cubicBezTo>
                  <a:cubicBezTo>
                    <a:pt x="24065" y="43592"/>
                    <a:pt x="23887" y="43726"/>
                    <a:pt x="23709" y="43726"/>
                  </a:cubicBezTo>
                  <a:lnTo>
                    <a:pt x="22997" y="43681"/>
                  </a:lnTo>
                  <a:lnTo>
                    <a:pt x="22552" y="44215"/>
                  </a:lnTo>
                  <a:cubicBezTo>
                    <a:pt x="22508" y="44260"/>
                    <a:pt x="22374" y="44304"/>
                    <a:pt x="22285" y="44304"/>
                  </a:cubicBezTo>
                  <a:cubicBezTo>
                    <a:pt x="22196" y="44304"/>
                    <a:pt x="22107" y="44304"/>
                    <a:pt x="22063" y="44215"/>
                  </a:cubicBezTo>
                  <a:cubicBezTo>
                    <a:pt x="21885" y="44126"/>
                    <a:pt x="21885" y="43859"/>
                    <a:pt x="22019" y="43726"/>
                  </a:cubicBezTo>
                  <a:lnTo>
                    <a:pt x="22552" y="43059"/>
                  </a:lnTo>
                  <a:lnTo>
                    <a:pt x="22597" y="43059"/>
                  </a:lnTo>
                  <a:lnTo>
                    <a:pt x="21752" y="42970"/>
                  </a:lnTo>
                  <a:cubicBezTo>
                    <a:pt x="21529" y="42970"/>
                    <a:pt x="21396" y="42792"/>
                    <a:pt x="21396" y="42569"/>
                  </a:cubicBezTo>
                  <a:cubicBezTo>
                    <a:pt x="21440" y="42391"/>
                    <a:pt x="21618" y="42258"/>
                    <a:pt x="21796" y="42258"/>
                  </a:cubicBezTo>
                  <a:lnTo>
                    <a:pt x="22552" y="42302"/>
                  </a:lnTo>
                  <a:lnTo>
                    <a:pt x="22908" y="41991"/>
                  </a:lnTo>
                  <a:lnTo>
                    <a:pt x="22686" y="41724"/>
                  </a:lnTo>
                  <a:lnTo>
                    <a:pt x="22196" y="41101"/>
                  </a:lnTo>
                  <a:cubicBezTo>
                    <a:pt x="22063" y="40968"/>
                    <a:pt x="22063" y="40745"/>
                    <a:pt x="22152" y="40612"/>
                  </a:cubicBezTo>
                  <a:lnTo>
                    <a:pt x="22641" y="40034"/>
                  </a:lnTo>
                  <a:cubicBezTo>
                    <a:pt x="22722" y="39926"/>
                    <a:pt x="22835" y="39867"/>
                    <a:pt x="22942" y="39867"/>
                  </a:cubicBezTo>
                  <a:close/>
                  <a:moveTo>
                    <a:pt x="27534" y="0"/>
                  </a:moveTo>
                  <a:cubicBezTo>
                    <a:pt x="25977" y="312"/>
                    <a:pt x="23264" y="979"/>
                    <a:pt x="20195" y="2046"/>
                  </a:cubicBezTo>
                  <a:cubicBezTo>
                    <a:pt x="20195" y="2135"/>
                    <a:pt x="20150" y="2224"/>
                    <a:pt x="20106" y="2269"/>
                  </a:cubicBezTo>
                  <a:cubicBezTo>
                    <a:pt x="20061" y="2358"/>
                    <a:pt x="18816" y="3959"/>
                    <a:pt x="17882" y="4448"/>
                  </a:cubicBezTo>
                  <a:cubicBezTo>
                    <a:pt x="17793" y="4493"/>
                    <a:pt x="17704" y="4537"/>
                    <a:pt x="17615" y="4582"/>
                  </a:cubicBezTo>
                  <a:cubicBezTo>
                    <a:pt x="17170" y="4938"/>
                    <a:pt x="16058" y="5916"/>
                    <a:pt x="15747" y="6539"/>
                  </a:cubicBezTo>
                  <a:lnTo>
                    <a:pt x="15702" y="6673"/>
                  </a:lnTo>
                  <a:cubicBezTo>
                    <a:pt x="15302" y="7429"/>
                    <a:pt x="14990" y="8051"/>
                    <a:pt x="13834" y="8318"/>
                  </a:cubicBezTo>
                  <a:cubicBezTo>
                    <a:pt x="13567" y="8407"/>
                    <a:pt x="13256" y="8407"/>
                    <a:pt x="12944" y="8452"/>
                  </a:cubicBezTo>
                  <a:cubicBezTo>
                    <a:pt x="11966" y="8541"/>
                    <a:pt x="10898" y="8630"/>
                    <a:pt x="9831" y="9831"/>
                  </a:cubicBezTo>
                  <a:cubicBezTo>
                    <a:pt x="9831" y="9831"/>
                    <a:pt x="9786" y="9831"/>
                    <a:pt x="9786" y="9875"/>
                  </a:cubicBezTo>
                  <a:cubicBezTo>
                    <a:pt x="9697" y="9964"/>
                    <a:pt x="9519" y="10098"/>
                    <a:pt x="9341" y="10231"/>
                  </a:cubicBezTo>
                  <a:cubicBezTo>
                    <a:pt x="9386" y="10276"/>
                    <a:pt x="9430" y="10365"/>
                    <a:pt x="9519" y="10498"/>
                  </a:cubicBezTo>
                  <a:cubicBezTo>
                    <a:pt x="9697" y="10631"/>
                    <a:pt x="9875" y="10809"/>
                    <a:pt x="10142" y="10854"/>
                  </a:cubicBezTo>
                  <a:cubicBezTo>
                    <a:pt x="10186" y="10898"/>
                    <a:pt x="10231" y="10898"/>
                    <a:pt x="10231" y="10943"/>
                  </a:cubicBezTo>
                  <a:cubicBezTo>
                    <a:pt x="10364" y="11032"/>
                    <a:pt x="10409" y="11165"/>
                    <a:pt x="10364" y="11299"/>
                  </a:cubicBezTo>
                  <a:cubicBezTo>
                    <a:pt x="10320" y="11477"/>
                    <a:pt x="10186" y="11566"/>
                    <a:pt x="10008" y="11566"/>
                  </a:cubicBezTo>
                  <a:lnTo>
                    <a:pt x="9920" y="11566"/>
                  </a:lnTo>
                  <a:cubicBezTo>
                    <a:pt x="9608" y="11432"/>
                    <a:pt x="9341" y="11254"/>
                    <a:pt x="9119" y="11076"/>
                  </a:cubicBezTo>
                  <a:cubicBezTo>
                    <a:pt x="8896" y="10898"/>
                    <a:pt x="8763" y="10676"/>
                    <a:pt x="8674" y="10542"/>
                  </a:cubicBezTo>
                  <a:cubicBezTo>
                    <a:pt x="8407" y="10631"/>
                    <a:pt x="8140" y="10720"/>
                    <a:pt x="7829" y="10765"/>
                  </a:cubicBezTo>
                  <a:cubicBezTo>
                    <a:pt x="7784" y="10809"/>
                    <a:pt x="7695" y="10854"/>
                    <a:pt x="7651" y="10854"/>
                  </a:cubicBezTo>
                  <a:cubicBezTo>
                    <a:pt x="7651" y="10854"/>
                    <a:pt x="7384" y="10943"/>
                    <a:pt x="7073" y="11076"/>
                  </a:cubicBezTo>
                  <a:cubicBezTo>
                    <a:pt x="7206" y="11343"/>
                    <a:pt x="7606" y="11877"/>
                    <a:pt x="8140" y="12366"/>
                  </a:cubicBezTo>
                  <a:cubicBezTo>
                    <a:pt x="8541" y="12767"/>
                    <a:pt x="9030" y="13078"/>
                    <a:pt x="9564" y="13211"/>
                  </a:cubicBezTo>
                  <a:cubicBezTo>
                    <a:pt x="9679" y="13234"/>
                    <a:pt x="9791" y="13245"/>
                    <a:pt x="9900" y="13245"/>
                  </a:cubicBezTo>
                  <a:cubicBezTo>
                    <a:pt x="10215" y="13245"/>
                    <a:pt x="10512" y="13154"/>
                    <a:pt x="10809" y="12989"/>
                  </a:cubicBezTo>
                  <a:cubicBezTo>
                    <a:pt x="11343" y="12544"/>
                    <a:pt x="11432" y="12188"/>
                    <a:pt x="11432" y="12188"/>
                  </a:cubicBezTo>
                  <a:cubicBezTo>
                    <a:pt x="11471" y="12034"/>
                    <a:pt x="11610" y="11913"/>
                    <a:pt x="11762" y="11913"/>
                  </a:cubicBezTo>
                  <a:cubicBezTo>
                    <a:pt x="11785" y="11913"/>
                    <a:pt x="11809" y="11916"/>
                    <a:pt x="11832" y="11921"/>
                  </a:cubicBezTo>
                  <a:cubicBezTo>
                    <a:pt x="11921" y="11966"/>
                    <a:pt x="11966" y="11966"/>
                    <a:pt x="12010" y="12010"/>
                  </a:cubicBezTo>
                  <a:cubicBezTo>
                    <a:pt x="12099" y="12099"/>
                    <a:pt x="12144" y="12233"/>
                    <a:pt x="12099" y="12366"/>
                  </a:cubicBezTo>
                  <a:cubicBezTo>
                    <a:pt x="12099" y="12411"/>
                    <a:pt x="11966" y="12900"/>
                    <a:pt x="11298" y="13523"/>
                  </a:cubicBezTo>
                  <a:cubicBezTo>
                    <a:pt x="11298" y="13523"/>
                    <a:pt x="11254" y="13523"/>
                    <a:pt x="11254" y="13567"/>
                  </a:cubicBezTo>
                  <a:cubicBezTo>
                    <a:pt x="10898" y="13790"/>
                    <a:pt x="10542" y="13923"/>
                    <a:pt x="10186" y="13968"/>
                  </a:cubicBezTo>
                  <a:cubicBezTo>
                    <a:pt x="10231" y="14323"/>
                    <a:pt x="10453" y="15791"/>
                    <a:pt x="12055" y="17348"/>
                  </a:cubicBezTo>
                  <a:cubicBezTo>
                    <a:pt x="12144" y="17437"/>
                    <a:pt x="12233" y="17526"/>
                    <a:pt x="12322" y="17615"/>
                  </a:cubicBezTo>
                  <a:cubicBezTo>
                    <a:pt x="12322" y="17615"/>
                    <a:pt x="12366" y="17615"/>
                    <a:pt x="12366" y="17660"/>
                  </a:cubicBezTo>
                  <a:cubicBezTo>
                    <a:pt x="12499" y="17793"/>
                    <a:pt x="12544" y="18015"/>
                    <a:pt x="12410" y="18149"/>
                  </a:cubicBezTo>
                  <a:cubicBezTo>
                    <a:pt x="12322" y="18238"/>
                    <a:pt x="12233" y="18282"/>
                    <a:pt x="12144" y="18282"/>
                  </a:cubicBezTo>
                  <a:cubicBezTo>
                    <a:pt x="12055" y="18282"/>
                    <a:pt x="11966" y="18238"/>
                    <a:pt x="11877" y="18193"/>
                  </a:cubicBezTo>
                  <a:cubicBezTo>
                    <a:pt x="11565" y="17882"/>
                    <a:pt x="11254" y="17571"/>
                    <a:pt x="10987" y="17304"/>
                  </a:cubicBezTo>
                  <a:cubicBezTo>
                    <a:pt x="9608" y="15702"/>
                    <a:pt x="9475" y="14279"/>
                    <a:pt x="9475" y="13923"/>
                  </a:cubicBezTo>
                  <a:lnTo>
                    <a:pt x="9386" y="13923"/>
                  </a:lnTo>
                  <a:cubicBezTo>
                    <a:pt x="8852" y="13790"/>
                    <a:pt x="8318" y="13478"/>
                    <a:pt x="7873" y="13122"/>
                  </a:cubicBezTo>
                  <a:cubicBezTo>
                    <a:pt x="7162" y="12500"/>
                    <a:pt x="6628" y="11743"/>
                    <a:pt x="6450" y="11432"/>
                  </a:cubicBezTo>
                  <a:cubicBezTo>
                    <a:pt x="6094" y="11743"/>
                    <a:pt x="5783" y="12144"/>
                    <a:pt x="5916" y="12678"/>
                  </a:cubicBezTo>
                  <a:cubicBezTo>
                    <a:pt x="6317" y="14813"/>
                    <a:pt x="5382" y="16636"/>
                    <a:pt x="5338" y="16681"/>
                  </a:cubicBezTo>
                  <a:cubicBezTo>
                    <a:pt x="5293" y="16725"/>
                    <a:pt x="5293" y="16770"/>
                    <a:pt x="5249" y="16770"/>
                  </a:cubicBezTo>
                  <a:cubicBezTo>
                    <a:pt x="5338" y="18638"/>
                    <a:pt x="4849" y="20595"/>
                    <a:pt x="2847" y="22730"/>
                  </a:cubicBezTo>
                  <a:cubicBezTo>
                    <a:pt x="2580" y="23042"/>
                    <a:pt x="2224" y="23309"/>
                    <a:pt x="1868" y="23576"/>
                  </a:cubicBezTo>
                  <a:cubicBezTo>
                    <a:pt x="1868" y="23576"/>
                    <a:pt x="1913" y="23620"/>
                    <a:pt x="1913" y="23665"/>
                  </a:cubicBezTo>
                  <a:cubicBezTo>
                    <a:pt x="1957" y="23709"/>
                    <a:pt x="2758" y="25444"/>
                    <a:pt x="2046" y="26645"/>
                  </a:cubicBezTo>
                  <a:cubicBezTo>
                    <a:pt x="1913" y="26823"/>
                    <a:pt x="1779" y="27001"/>
                    <a:pt x="1601" y="27134"/>
                  </a:cubicBezTo>
                  <a:cubicBezTo>
                    <a:pt x="1646" y="27534"/>
                    <a:pt x="1646" y="28424"/>
                    <a:pt x="1157" y="29047"/>
                  </a:cubicBezTo>
                  <a:cubicBezTo>
                    <a:pt x="979" y="29269"/>
                    <a:pt x="801" y="29403"/>
                    <a:pt x="534" y="29492"/>
                  </a:cubicBezTo>
                  <a:cubicBezTo>
                    <a:pt x="1824" y="30203"/>
                    <a:pt x="5516" y="32116"/>
                    <a:pt x="10587" y="34251"/>
                  </a:cubicBezTo>
                  <a:cubicBezTo>
                    <a:pt x="15391" y="36386"/>
                    <a:pt x="16725" y="37231"/>
                    <a:pt x="16859" y="37320"/>
                  </a:cubicBezTo>
                  <a:cubicBezTo>
                    <a:pt x="16903" y="37320"/>
                    <a:pt x="16903" y="37365"/>
                    <a:pt x="16948" y="37365"/>
                  </a:cubicBezTo>
                  <a:cubicBezTo>
                    <a:pt x="17037" y="37498"/>
                    <a:pt x="17081" y="37676"/>
                    <a:pt x="16992" y="37810"/>
                  </a:cubicBezTo>
                  <a:cubicBezTo>
                    <a:pt x="16903" y="37943"/>
                    <a:pt x="16770" y="37988"/>
                    <a:pt x="16681" y="37988"/>
                  </a:cubicBezTo>
                  <a:cubicBezTo>
                    <a:pt x="16592" y="37988"/>
                    <a:pt x="16547" y="37943"/>
                    <a:pt x="16458" y="37899"/>
                  </a:cubicBezTo>
                  <a:cubicBezTo>
                    <a:pt x="16458" y="37899"/>
                    <a:pt x="15168" y="37098"/>
                    <a:pt x="10275" y="34918"/>
                  </a:cubicBezTo>
                  <a:cubicBezTo>
                    <a:pt x="5738" y="32961"/>
                    <a:pt x="2269" y="31226"/>
                    <a:pt x="667" y="30381"/>
                  </a:cubicBezTo>
                  <a:cubicBezTo>
                    <a:pt x="667" y="30426"/>
                    <a:pt x="667" y="30426"/>
                    <a:pt x="623" y="30470"/>
                  </a:cubicBezTo>
                  <a:cubicBezTo>
                    <a:pt x="578" y="30737"/>
                    <a:pt x="356" y="31093"/>
                    <a:pt x="0" y="31404"/>
                  </a:cubicBezTo>
                  <a:cubicBezTo>
                    <a:pt x="2669" y="32605"/>
                    <a:pt x="13700" y="37587"/>
                    <a:pt x="14768" y="38255"/>
                  </a:cubicBezTo>
                  <a:lnTo>
                    <a:pt x="17481" y="39500"/>
                  </a:lnTo>
                  <a:cubicBezTo>
                    <a:pt x="17793" y="39011"/>
                    <a:pt x="18327" y="38966"/>
                    <a:pt x="18549" y="38922"/>
                  </a:cubicBezTo>
                  <a:cubicBezTo>
                    <a:pt x="18599" y="38918"/>
                    <a:pt x="18647" y="38917"/>
                    <a:pt x="18695" y="38917"/>
                  </a:cubicBezTo>
                  <a:cubicBezTo>
                    <a:pt x="19282" y="38917"/>
                    <a:pt x="19681" y="39161"/>
                    <a:pt x="19928" y="39367"/>
                  </a:cubicBezTo>
                  <a:cubicBezTo>
                    <a:pt x="20150" y="39500"/>
                    <a:pt x="20239" y="39678"/>
                    <a:pt x="20284" y="39678"/>
                  </a:cubicBezTo>
                  <a:cubicBezTo>
                    <a:pt x="20373" y="39856"/>
                    <a:pt x="20328" y="40078"/>
                    <a:pt x="20150" y="40212"/>
                  </a:cubicBezTo>
                  <a:cubicBezTo>
                    <a:pt x="20103" y="40243"/>
                    <a:pt x="20045" y="40258"/>
                    <a:pt x="19983" y="40258"/>
                  </a:cubicBezTo>
                  <a:cubicBezTo>
                    <a:pt x="19870" y="40258"/>
                    <a:pt x="19747" y="40209"/>
                    <a:pt x="19661" y="40123"/>
                  </a:cubicBezTo>
                  <a:cubicBezTo>
                    <a:pt x="19661" y="40123"/>
                    <a:pt x="19661" y="40123"/>
                    <a:pt x="19661" y="40078"/>
                  </a:cubicBezTo>
                  <a:cubicBezTo>
                    <a:pt x="19577" y="39994"/>
                    <a:pt x="19257" y="39674"/>
                    <a:pt x="18737" y="39674"/>
                  </a:cubicBezTo>
                  <a:cubicBezTo>
                    <a:pt x="18705" y="39674"/>
                    <a:pt x="18672" y="39675"/>
                    <a:pt x="18638" y="39678"/>
                  </a:cubicBezTo>
                  <a:cubicBezTo>
                    <a:pt x="18238" y="39678"/>
                    <a:pt x="18015" y="39722"/>
                    <a:pt x="17926" y="40256"/>
                  </a:cubicBezTo>
                  <a:lnTo>
                    <a:pt x="17926" y="40345"/>
                  </a:lnTo>
                  <a:cubicBezTo>
                    <a:pt x="17837" y="41279"/>
                    <a:pt x="17748" y="41991"/>
                    <a:pt x="17037" y="42213"/>
                  </a:cubicBezTo>
                  <a:lnTo>
                    <a:pt x="16948" y="42213"/>
                  </a:lnTo>
                  <a:cubicBezTo>
                    <a:pt x="16859" y="42213"/>
                    <a:pt x="16725" y="42169"/>
                    <a:pt x="16681" y="42124"/>
                  </a:cubicBezTo>
                  <a:cubicBezTo>
                    <a:pt x="16636" y="42080"/>
                    <a:pt x="16592" y="42035"/>
                    <a:pt x="16592" y="41946"/>
                  </a:cubicBezTo>
                  <a:cubicBezTo>
                    <a:pt x="16547" y="41769"/>
                    <a:pt x="16636" y="41591"/>
                    <a:pt x="16814" y="41502"/>
                  </a:cubicBezTo>
                  <a:cubicBezTo>
                    <a:pt x="17081" y="41457"/>
                    <a:pt x="17126" y="41101"/>
                    <a:pt x="17215" y="40256"/>
                  </a:cubicBezTo>
                  <a:lnTo>
                    <a:pt x="17215" y="40212"/>
                  </a:lnTo>
                  <a:cubicBezTo>
                    <a:pt x="17215" y="40167"/>
                    <a:pt x="17215" y="40167"/>
                    <a:pt x="17215" y="40167"/>
                  </a:cubicBezTo>
                  <a:lnTo>
                    <a:pt x="16547" y="39856"/>
                  </a:lnTo>
                  <a:cubicBezTo>
                    <a:pt x="16503" y="40301"/>
                    <a:pt x="16369" y="40701"/>
                    <a:pt x="16191" y="41057"/>
                  </a:cubicBezTo>
                  <a:cubicBezTo>
                    <a:pt x="16147" y="41235"/>
                    <a:pt x="15791" y="42614"/>
                    <a:pt x="16636" y="43370"/>
                  </a:cubicBezTo>
                  <a:cubicBezTo>
                    <a:pt x="16725" y="43459"/>
                    <a:pt x="16770" y="43592"/>
                    <a:pt x="16725" y="43726"/>
                  </a:cubicBezTo>
                  <a:cubicBezTo>
                    <a:pt x="16859" y="43681"/>
                    <a:pt x="16992" y="43592"/>
                    <a:pt x="17126" y="43459"/>
                  </a:cubicBezTo>
                  <a:cubicBezTo>
                    <a:pt x="17823" y="42987"/>
                    <a:pt x="18370" y="42799"/>
                    <a:pt x="18856" y="42799"/>
                  </a:cubicBezTo>
                  <a:cubicBezTo>
                    <a:pt x="19424" y="42799"/>
                    <a:pt x="19911" y="43055"/>
                    <a:pt x="20462" y="43414"/>
                  </a:cubicBezTo>
                  <a:cubicBezTo>
                    <a:pt x="20462" y="43459"/>
                    <a:pt x="20506" y="43459"/>
                    <a:pt x="20506" y="43459"/>
                  </a:cubicBezTo>
                  <a:cubicBezTo>
                    <a:pt x="20551" y="43548"/>
                    <a:pt x="20595" y="43637"/>
                    <a:pt x="20595" y="43681"/>
                  </a:cubicBezTo>
                  <a:cubicBezTo>
                    <a:pt x="20640" y="43815"/>
                    <a:pt x="20595" y="43904"/>
                    <a:pt x="20506" y="43993"/>
                  </a:cubicBezTo>
                  <a:cubicBezTo>
                    <a:pt x="19928" y="44526"/>
                    <a:pt x="19439" y="44882"/>
                    <a:pt x="19083" y="45149"/>
                  </a:cubicBezTo>
                  <a:cubicBezTo>
                    <a:pt x="20061" y="45327"/>
                    <a:pt x="20106" y="45327"/>
                    <a:pt x="20195" y="45372"/>
                  </a:cubicBezTo>
                  <a:cubicBezTo>
                    <a:pt x="20195" y="45372"/>
                    <a:pt x="20195" y="45416"/>
                    <a:pt x="20239" y="45416"/>
                  </a:cubicBezTo>
                  <a:cubicBezTo>
                    <a:pt x="20239" y="45416"/>
                    <a:pt x="20239" y="45416"/>
                    <a:pt x="20239" y="45461"/>
                  </a:cubicBezTo>
                  <a:lnTo>
                    <a:pt x="20284" y="45461"/>
                  </a:lnTo>
                  <a:cubicBezTo>
                    <a:pt x="20328" y="45550"/>
                    <a:pt x="20373" y="45683"/>
                    <a:pt x="20328" y="45772"/>
                  </a:cubicBezTo>
                  <a:cubicBezTo>
                    <a:pt x="20328" y="45816"/>
                    <a:pt x="20328" y="45816"/>
                    <a:pt x="20328" y="45816"/>
                  </a:cubicBezTo>
                  <a:cubicBezTo>
                    <a:pt x="20506" y="45816"/>
                    <a:pt x="20684" y="45861"/>
                    <a:pt x="20862" y="45905"/>
                  </a:cubicBezTo>
                  <a:cubicBezTo>
                    <a:pt x="20773" y="45816"/>
                    <a:pt x="20773" y="45683"/>
                    <a:pt x="20773" y="45550"/>
                  </a:cubicBezTo>
                  <a:cubicBezTo>
                    <a:pt x="20951" y="45016"/>
                    <a:pt x="20729" y="44615"/>
                    <a:pt x="20729" y="44615"/>
                  </a:cubicBezTo>
                  <a:cubicBezTo>
                    <a:pt x="20640" y="44437"/>
                    <a:pt x="20684" y="44215"/>
                    <a:pt x="20862" y="44126"/>
                  </a:cubicBezTo>
                  <a:cubicBezTo>
                    <a:pt x="20913" y="44092"/>
                    <a:pt x="20970" y="44078"/>
                    <a:pt x="21027" y="44078"/>
                  </a:cubicBezTo>
                  <a:cubicBezTo>
                    <a:pt x="21118" y="44078"/>
                    <a:pt x="21207" y="44116"/>
                    <a:pt x="21262" y="44171"/>
                  </a:cubicBezTo>
                  <a:cubicBezTo>
                    <a:pt x="21307" y="44171"/>
                    <a:pt x="21351" y="44215"/>
                    <a:pt x="21351" y="44260"/>
                  </a:cubicBezTo>
                  <a:cubicBezTo>
                    <a:pt x="21396" y="44304"/>
                    <a:pt x="21707" y="44927"/>
                    <a:pt x="21485" y="45727"/>
                  </a:cubicBezTo>
                  <a:cubicBezTo>
                    <a:pt x="21440" y="45861"/>
                    <a:pt x="21351" y="45950"/>
                    <a:pt x="21218" y="45994"/>
                  </a:cubicBezTo>
                  <a:cubicBezTo>
                    <a:pt x="21351" y="46039"/>
                    <a:pt x="21485" y="46128"/>
                    <a:pt x="21574" y="46172"/>
                  </a:cubicBezTo>
                  <a:cubicBezTo>
                    <a:pt x="21663" y="46217"/>
                    <a:pt x="21707" y="46261"/>
                    <a:pt x="21796" y="46350"/>
                  </a:cubicBezTo>
                  <a:cubicBezTo>
                    <a:pt x="21974" y="46484"/>
                    <a:pt x="22107" y="46662"/>
                    <a:pt x="22196" y="46839"/>
                  </a:cubicBezTo>
                  <a:cubicBezTo>
                    <a:pt x="22285" y="46706"/>
                    <a:pt x="22374" y="46617"/>
                    <a:pt x="22463" y="46528"/>
                  </a:cubicBezTo>
                  <a:cubicBezTo>
                    <a:pt x="22463" y="46484"/>
                    <a:pt x="22463" y="46439"/>
                    <a:pt x="22463" y="46439"/>
                  </a:cubicBezTo>
                  <a:cubicBezTo>
                    <a:pt x="22597" y="45638"/>
                    <a:pt x="22419" y="45283"/>
                    <a:pt x="22419" y="45283"/>
                  </a:cubicBezTo>
                  <a:cubicBezTo>
                    <a:pt x="22285" y="45149"/>
                    <a:pt x="22285" y="44927"/>
                    <a:pt x="22463" y="44793"/>
                  </a:cubicBezTo>
                  <a:cubicBezTo>
                    <a:pt x="22524" y="44733"/>
                    <a:pt x="22593" y="44709"/>
                    <a:pt x="22663" y="44709"/>
                  </a:cubicBezTo>
                  <a:cubicBezTo>
                    <a:pt x="22748" y="44709"/>
                    <a:pt x="22835" y="44745"/>
                    <a:pt x="22908" y="44793"/>
                  </a:cubicBezTo>
                  <a:cubicBezTo>
                    <a:pt x="22908" y="44793"/>
                    <a:pt x="22953" y="44838"/>
                    <a:pt x="22953" y="44838"/>
                  </a:cubicBezTo>
                  <a:cubicBezTo>
                    <a:pt x="22997" y="44927"/>
                    <a:pt x="23220" y="45238"/>
                    <a:pt x="23220" y="45905"/>
                  </a:cubicBezTo>
                  <a:cubicBezTo>
                    <a:pt x="23558" y="45752"/>
                    <a:pt x="23853" y="45704"/>
                    <a:pt x="24092" y="45704"/>
                  </a:cubicBezTo>
                  <a:cubicBezTo>
                    <a:pt x="24198" y="45704"/>
                    <a:pt x="24294" y="45714"/>
                    <a:pt x="24376" y="45727"/>
                  </a:cubicBezTo>
                  <a:cubicBezTo>
                    <a:pt x="24376" y="45594"/>
                    <a:pt x="24376" y="45461"/>
                    <a:pt x="24376" y="45372"/>
                  </a:cubicBezTo>
                  <a:cubicBezTo>
                    <a:pt x="24376" y="45327"/>
                    <a:pt x="24376" y="45327"/>
                    <a:pt x="24332" y="45327"/>
                  </a:cubicBezTo>
                  <a:cubicBezTo>
                    <a:pt x="24287" y="45283"/>
                    <a:pt x="24287" y="45238"/>
                    <a:pt x="24243" y="45149"/>
                  </a:cubicBezTo>
                  <a:cubicBezTo>
                    <a:pt x="24198" y="45016"/>
                    <a:pt x="24154" y="44927"/>
                    <a:pt x="24065" y="44838"/>
                  </a:cubicBezTo>
                  <a:cubicBezTo>
                    <a:pt x="23985" y="44758"/>
                    <a:pt x="23873" y="44742"/>
                    <a:pt x="23786" y="44742"/>
                  </a:cubicBezTo>
                  <a:cubicBezTo>
                    <a:pt x="23728" y="44742"/>
                    <a:pt x="23682" y="44749"/>
                    <a:pt x="23664" y="44749"/>
                  </a:cubicBezTo>
                  <a:cubicBezTo>
                    <a:pt x="23629" y="44761"/>
                    <a:pt x="23593" y="44766"/>
                    <a:pt x="23559" y="44766"/>
                  </a:cubicBezTo>
                  <a:cubicBezTo>
                    <a:pt x="23466" y="44766"/>
                    <a:pt x="23386" y="44725"/>
                    <a:pt x="23353" y="44660"/>
                  </a:cubicBezTo>
                  <a:cubicBezTo>
                    <a:pt x="23308" y="44615"/>
                    <a:pt x="23264" y="44526"/>
                    <a:pt x="23220" y="44437"/>
                  </a:cubicBezTo>
                  <a:cubicBezTo>
                    <a:pt x="23220" y="44260"/>
                    <a:pt x="23353" y="44082"/>
                    <a:pt x="23531" y="44037"/>
                  </a:cubicBezTo>
                  <a:cubicBezTo>
                    <a:pt x="23591" y="44027"/>
                    <a:pt x="23658" y="44022"/>
                    <a:pt x="23729" y="44022"/>
                  </a:cubicBezTo>
                  <a:cubicBezTo>
                    <a:pt x="23973" y="44022"/>
                    <a:pt x="24268" y="44087"/>
                    <a:pt x="24509" y="44260"/>
                  </a:cubicBezTo>
                  <a:cubicBezTo>
                    <a:pt x="24687" y="43548"/>
                    <a:pt x="25088" y="42925"/>
                    <a:pt x="25355" y="42614"/>
                  </a:cubicBezTo>
                  <a:cubicBezTo>
                    <a:pt x="25154" y="42391"/>
                    <a:pt x="24943" y="42336"/>
                    <a:pt x="24771" y="42336"/>
                  </a:cubicBezTo>
                  <a:cubicBezTo>
                    <a:pt x="24598" y="42336"/>
                    <a:pt x="24465" y="42391"/>
                    <a:pt x="24421" y="42391"/>
                  </a:cubicBezTo>
                  <a:cubicBezTo>
                    <a:pt x="24370" y="42425"/>
                    <a:pt x="24319" y="42440"/>
                    <a:pt x="24268" y="42440"/>
                  </a:cubicBezTo>
                  <a:cubicBezTo>
                    <a:pt x="24185" y="42440"/>
                    <a:pt x="24103" y="42402"/>
                    <a:pt x="24020" y="42347"/>
                  </a:cubicBezTo>
                  <a:cubicBezTo>
                    <a:pt x="24020" y="42347"/>
                    <a:pt x="23976" y="42302"/>
                    <a:pt x="23931" y="42258"/>
                  </a:cubicBezTo>
                  <a:cubicBezTo>
                    <a:pt x="23842" y="42080"/>
                    <a:pt x="23931" y="41858"/>
                    <a:pt x="24109" y="41769"/>
                  </a:cubicBezTo>
                  <a:cubicBezTo>
                    <a:pt x="24263" y="41692"/>
                    <a:pt x="24506" y="41614"/>
                    <a:pt x="24787" y="41614"/>
                  </a:cubicBezTo>
                  <a:cubicBezTo>
                    <a:pt x="24992" y="41614"/>
                    <a:pt x="25218" y="41656"/>
                    <a:pt x="25444" y="41769"/>
                  </a:cubicBezTo>
                  <a:cubicBezTo>
                    <a:pt x="25444" y="41680"/>
                    <a:pt x="25444" y="41591"/>
                    <a:pt x="25488" y="41502"/>
                  </a:cubicBezTo>
                  <a:lnTo>
                    <a:pt x="25444" y="41146"/>
                  </a:lnTo>
                  <a:cubicBezTo>
                    <a:pt x="24955" y="41259"/>
                    <a:pt x="24601" y="41300"/>
                    <a:pt x="24342" y="41300"/>
                  </a:cubicBezTo>
                  <a:cubicBezTo>
                    <a:pt x="23988" y="41300"/>
                    <a:pt x="23812" y="41223"/>
                    <a:pt x="23709" y="41146"/>
                  </a:cubicBezTo>
                  <a:cubicBezTo>
                    <a:pt x="23664" y="41101"/>
                    <a:pt x="23664" y="41057"/>
                    <a:pt x="23620" y="41012"/>
                  </a:cubicBezTo>
                  <a:cubicBezTo>
                    <a:pt x="23397" y="40657"/>
                    <a:pt x="23753" y="40301"/>
                    <a:pt x="23887" y="40167"/>
                  </a:cubicBezTo>
                  <a:cubicBezTo>
                    <a:pt x="23976" y="40078"/>
                    <a:pt x="24065" y="39989"/>
                    <a:pt x="24154" y="39945"/>
                  </a:cubicBezTo>
                  <a:cubicBezTo>
                    <a:pt x="24287" y="39856"/>
                    <a:pt x="24465" y="39767"/>
                    <a:pt x="24687" y="39544"/>
                  </a:cubicBezTo>
                  <a:cubicBezTo>
                    <a:pt x="24954" y="39189"/>
                    <a:pt x="25266" y="39011"/>
                    <a:pt x="25444" y="38966"/>
                  </a:cubicBezTo>
                  <a:cubicBezTo>
                    <a:pt x="25622" y="38610"/>
                    <a:pt x="26111" y="37721"/>
                    <a:pt x="26600" y="37231"/>
                  </a:cubicBezTo>
                  <a:cubicBezTo>
                    <a:pt x="26600" y="37142"/>
                    <a:pt x="26556" y="37054"/>
                    <a:pt x="26511" y="36965"/>
                  </a:cubicBezTo>
                  <a:cubicBezTo>
                    <a:pt x="26467" y="36920"/>
                    <a:pt x="26467" y="36876"/>
                    <a:pt x="26422" y="36787"/>
                  </a:cubicBezTo>
                  <a:cubicBezTo>
                    <a:pt x="26378" y="36609"/>
                    <a:pt x="26289" y="36431"/>
                    <a:pt x="26155" y="36297"/>
                  </a:cubicBezTo>
                  <a:cubicBezTo>
                    <a:pt x="25829" y="35941"/>
                    <a:pt x="25325" y="35843"/>
                    <a:pt x="24920" y="35843"/>
                  </a:cubicBezTo>
                  <a:cubicBezTo>
                    <a:pt x="24717" y="35843"/>
                    <a:pt x="24539" y="35867"/>
                    <a:pt x="24421" y="35897"/>
                  </a:cubicBezTo>
                  <a:cubicBezTo>
                    <a:pt x="24376" y="36609"/>
                    <a:pt x="24020" y="37142"/>
                    <a:pt x="23486" y="37409"/>
                  </a:cubicBezTo>
                  <a:cubicBezTo>
                    <a:pt x="23442" y="37454"/>
                    <a:pt x="23353" y="37454"/>
                    <a:pt x="23308" y="37454"/>
                  </a:cubicBezTo>
                  <a:cubicBezTo>
                    <a:pt x="23220" y="37454"/>
                    <a:pt x="23131" y="37409"/>
                    <a:pt x="23042" y="37365"/>
                  </a:cubicBezTo>
                  <a:cubicBezTo>
                    <a:pt x="23042" y="37320"/>
                    <a:pt x="22997" y="37276"/>
                    <a:pt x="22997" y="37276"/>
                  </a:cubicBezTo>
                  <a:cubicBezTo>
                    <a:pt x="22908" y="37098"/>
                    <a:pt x="22997" y="36876"/>
                    <a:pt x="23175" y="36787"/>
                  </a:cubicBezTo>
                  <a:cubicBezTo>
                    <a:pt x="23531" y="36609"/>
                    <a:pt x="23709" y="36164"/>
                    <a:pt x="23709" y="35630"/>
                  </a:cubicBezTo>
                  <a:cubicBezTo>
                    <a:pt x="23709" y="35274"/>
                    <a:pt x="23575" y="35052"/>
                    <a:pt x="23442" y="34918"/>
                  </a:cubicBezTo>
                  <a:cubicBezTo>
                    <a:pt x="23220" y="34696"/>
                    <a:pt x="22997" y="34652"/>
                    <a:pt x="22953" y="34652"/>
                  </a:cubicBezTo>
                  <a:cubicBezTo>
                    <a:pt x="22864" y="34607"/>
                    <a:pt x="22819" y="34607"/>
                    <a:pt x="22775" y="34563"/>
                  </a:cubicBezTo>
                  <a:cubicBezTo>
                    <a:pt x="22508" y="34696"/>
                    <a:pt x="22152" y="34785"/>
                    <a:pt x="21663" y="34829"/>
                  </a:cubicBezTo>
                  <a:cubicBezTo>
                    <a:pt x="21707" y="35319"/>
                    <a:pt x="21752" y="35808"/>
                    <a:pt x="21796" y="36297"/>
                  </a:cubicBezTo>
                  <a:cubicBezTo>
                    <a:pt x="22019" y="36164"/>
                    <a:pt x="22285" y="36075"/>
                    <a:pt x="22463" y="36075"/>
                  </a:cubicBezTo>
                  <a:cubicBezTo>
                    <a:pt x="22499" y="36063"/>
                    <a:pt x="22532" y="36057"/>
                    <a:pt x="22562" y="36057"/>
                  </a:cubicBezTo>
                  <a:cubicBezTo>
                    <a:pt x="22644" y="36057"/>
                    <a:pt x="22710" y="36099"/>
                    <a:pt x="22775" y="36164"/>
                  </a:cubicBezTo>
                  <a:cubicBezTo>
                    <a:pt x="22819" y="36208"/>
                    <a:pt x="22864" y="36297"/>
                    <a:pt x="22864" y="36342"/>
                  </a:cubicBezTo>
                  <a:cubicBezTo>
                    <a:pt x="22908" y="36564"/>
                    <a:pt x="22775" y="36742"/>
                    <a:pt x="22552" y="36787"/>
                  </a:cubicBezTo>
                  <a:cubicBezTo>
                    <a:pt x="22552" y="36787"/>
                    <a:pt x="21707" y="36920"/>
                    <a:pt x="21707" y="37587"/>
                  </a:cubicBezTo>
                  <a:cubicBezTo>
                    <a:pt x="21707" y="38077"/>
                    <a:pt x="22019" y="38521"/>
                    <a:pt x="22019" y="38521"/>
                  </a:cubicBezTo>
                  <a:cubicBezTo>
                    <a:pt x="22152" y="38699"/>
                    <a:pt x="22107" y="38922"/>
                    <a:pt x="21930" y="39055"/>
                  </a:cubicBezTo>
                  <a:cubicBezTo>
                    <a:pt x="21885" y="39100"/>
                    <a:pt x="21796" y="39100"/>
                    <a:pt x="21752" y="39100"/>
                  </a:cubicBezTo>
                  <a:cubicBezTo>
                    <a:pt x="21663" y="39100"/>
                    <a:pt x="21574" y="39100"/>
                    <a:pt x="21485" y="39011"/>
                  </a:cubicBezTo>
                  <a:cubicBezTo>
                    <a:pt x="21485" y="39011"/>
                    <a:pt x="21440" y="38966"/>
                    <a:pt x="21440" y="38966"/>
                  </a:cubicBezTo>
                  <a:cubicBezTo>
                    <a:pt x="21440" y="38922"/>
                    <a:pt x="20995" y="38343"/>
                    <a:pt x="20995" y="37632"/>
                  </a:cubicBezTo>
                  <a:cubicBezTo>
                    <a:pt x="20995" y="37320"/>
                    <a:pt x="21084" y="37098"/>
                    <a:pt x="21173" y="36876"/>
                  </a:cubicBezTo>
                  <a:cubicBezTo>
                    <a:pt x="21129" y="36831"/>
                    <a:pt x="21084" y="36742"/>
                    <a:pt x="21084" y="36653"/>
                  </a:cubicBezTo>
                  <a:cubicBezTo>
                    <a:pt x="20951" y="33317"/>
                    <a:pt x="20106" y="31004"/>
                    <a:pt x="19216" y="29892"/>
                  </a:cubicBezTo>
                  <a:cubicBezTo>
                    <a:pt x="19083" y="29759"/>
                    <a:pt x="18949" y="29625"/>
                    <a:pt x="18816" y="29536"/>
                  </a:cubicBezTo>
                  <a:cubicBezTo>
                    <a:pt x="18371" y="29136"/>
                    <a:pt x="17971" y="28958"/>
                    <a:pt x="17704" y="28824"/>
                  </a:cubicBezTo>
                  <a:cubicBezTo>
                    <a:pt x="17215" y="28691"/>
                    <a:pt x="16859" y="28602"/>
                    <a:pt x="16636" y="28513"/>
                  </a:cubicBezTo>
                  <a:cubicBezTo>
                    <a:pt x="16592" y="28869"/>
                    <a:pt x="16592" y="29180"/>
                    <a:pt x="16592" y="29536"/>
                  </a:cubicBezTo>
                  <a:cubicBezTo>
                    <a:pt x="16636" y="29514"/>
                    <a:pt x="16670" y="29503"/>
                    <a:pt x="16703" y="29503"/>
                  </a:cubicBezTo>
                  <a:cubicBezTo>
                    <a:pt x="16736" y="29503"/>
                    <a:pt x="16770" y="29514"/>
                    <a:pt x="16814" y="29536"/>
                  </a:cubicBezTo>
                  <a:cubicBezTo>
                    <a:pt x="16859" y="29536"/>
                    <a:pt x="17303" y="29714"/>
                    <a:pt x="17837" y="30159"/>
                  </a:cubicBezTo>
                  <a:cubicBezTo>
                    <a:pt x="18638" y="30826"/>
                    <a:pt x="19617" y="32072"/>
                    <a:pt x="19794" y="34385"/>
                  </a:cubicBezTo>
                  <a:cubicBezTo>
                    <a:pt x="19839" y="35052"/>
                    <a:pt x="19928" y="36564"/>
                    <a:pt x="19928" y="36609"/>
                  </a:cubicBezTo>
                  <a:cubicBezTo>
                    <a:pt x="19928" y="36831"/>
                    <a:pt x="19794" y="37009"/>
                    <a:pt x="19572" y="37009"/>
                  </a:cubicBezTo>
                  <a:cubicBezTo>
                    <a:pt x="19439" y="37009"/>
                    <a:pt x="19350" y="36965"/>
                    <a:pt x="19261" y="36876"/>
                  </a:cubicBezTo>
                  <a:cubicBezTo>
                    <a:pt x="19216" y="36787"/>
                    <a:pt x="19216" y="36742"/>
                    <a:pt x="19216" y="36653"/>
                  </a:cubicBezTo>
                  <a:cubicBezTo>
                    <a:pt x="19216" y="36653"/>
                    <a:pt x="19127" y="35096"/>
                    <a:pt x="19083" y="34429"/>
                  </a:cubicBezTo>
                  <a:cubicBezTo>
                    <a:pt x="18905" y="32427"/>
                    <a:pt x="18104" y="31315"/>
                    <a:pt x="17437" y="30737"/>
                  </a:cubicBezTo>
                  <a:cubicBezTo>
                    <a:pt x="17037" y="30426"/>
                    <a:pt x="16681" y="30248"/>
                    <a:pt x="16592" y="30203"/>
                  </a:cubicBezTo>
                  <a:lnTo>
                    <a:pt x="16592" y="30203"/>
                  </a:lnTo>
                  <a:cubicBezTo>
                    <a:pt x="16592" y="31449"/>
                    <a:pt x="16636" y="32472"/>
                    <a:pt x="16725" y="32828"/>
                  </a:cubicBezTo>
                  <a:cubicBezTo>
                    <a:pt x="16770" y="33050"/>
                    <a:pt x="16636" y="33228"/>
                    <a:pt x="16414" y="33273"/>
                  </a:cubicBezTo>
                  <a:lnTo>
                    <a:pt x="16369" y="33273"/>
                  </a:lnTo>
                  <a:cubicBezTo>
                    <a:pt x="16280" y="33273"/>
                    <a:pt x="16191" y="33273"/>
                    <a:pt x="16147" y="33184"/>
                  </a:cubicBezTo>
                  <a:cubicBezTo>
                    <a:pt x="16058" y="33139"/>
                    <a:pt x="16013" y="33095"/>
                    <a:pt x="16013" y="33006"/>
                  </a:cubicBezTo>
                  <a:cubicBezTo>
                    <a:pt x="15791" y="31983"/>
                    <a:pt x="15791" y="27490"/>
                    <a:pt x="16236" y="25221"/>
                  </a:cubicBezTo>
                  <a:cubicBezTo>
                    <a:pt x="16681" y="22686"/>
                    <a:pt x="19083" y="21974"/>
                    <a:pt x="20284" y="21930"/>
                  </a:cubicBezTo>
                  <a:lnTo>
                    <a:pt x="21040" y="21930"/>
                  </a:lnTo>
                  <a:cubicBezTo>
                    <a:pt x="22196" y="21930"/>
                    <a:pt x="24154" y="21930"/>
                    <a:pt x="25043" y="21663"/>
                  </a:cubicBezTo>
                  <a:cubicBezTo>
                    <a:pt x="26022" y="21396"/>
                    <a:pt x="25888" y="19795"/>
                    <a:pt x="25799" y="19305"/>
                  </a:cubicBezTo>
                  <a:cubicBezTo>
                    <a:pt x="25710" y="18549"/>
                    <a:pt x="25533" y="18193"/>
                    <a:pt x="25533" y="18193"/>
                  </a:cubicBezTo>
                  <a:cubicBezTo>
                    <a:pt x="25488" y="18060"/>
                    <a:pt x="25488" y="17926"/>
                    <a:pt x="25577" y="17837"/>
                  </a:cubicBezTo>
                  <a:cubicBezTo>
                    <a:pt x="25666" y="17748"/>
                    <a:pt x="25799" y="17704"/>
                    <a:pt x="25933" y="17704"/>
                  </a:cubicBezTo>
                  <a:cubicBezTo>
                    <a:pt x="26043" y="17722"/>
                    <a:pt x="26192" y="17733"/>
                    <a:pt x="26341" y="17733"/>
                  </a:cubicBezTo>
                  <a:cubicBezTo>
                    <a:pt x="26552" y="17733"/>
                    <a:pt x="26763" y="17712"/>
                    <a:pt x="26867" y="17660"/>
                  </a:cubicBezTo>
                  <a:cubicBezTo>
                    <a:pt x="26867" y="17660"/>
                    <a:pt x="26956" y="17571"/>
                    <a:pt x="26867" y="17215"/>
                  </a:cubicBezTo>
                  <a:cubicBezTo>
                    <a:pt x="26867" y="17170"/>
                    <a:pt x="26823" y="17170"/>
                    <a:pt x="26823" y="17126"/>
                  </a:cubicBezTo>
                  <a:cubicBezTo>
                    <a:pt x="26778" y="17081"/>
                    <a:pt x="26734" y="16992"/>
                    <a:pt x="26645" y="16903"/>
                  </a:cubicBezTo>
                  <a:cubicBezTo>
                    <a:pt x="26467" y="16725"/>
                    <a:pt x="26155" y="16636"/>
                    <a:pt x="25888" y="16636"/>
                  </a:cubicBezTo>
                  <a:cubicBezTo>
                    <a:pt x="25488" y="16636"/>
                    <a:pt x="24065" y="16503"/>
                    <a:pt x="23486" y="16325"/>
                  </a:cubicBezTo>
                  <a:cubicBezTo>
                    <a:pt x="23442" y="16325"/>
                    <a:pt x="23397" y="16281"/>
                    <a:pt x="23353" y="16281"/>
                  </a:cubicBezTo>
                  <a:cubicBezTo>
                    <a:pt x="23220" y="16192"/>
                    <a:pt x="23175" y="16014"/>
                    <a:pt x="23220" y="15880"/>
                  </a:cubicBezTo>
                  <a:cubicBezTo>
                    <a:pt x="23289" y="15741"/>
                    <a:pt x="23413" y="15630"/>
                    <a:pt x="23548" y="15630"/>
                  </a:cubicBezTo>
                  <a:cubicBezTo>
                    <a:pt x="23586" y="15630"/>
                    <a:pt x="23625" y="15638"/>
                    <a:pt x="23664" y="15658"/>
                  </a:cubicBezTo>
                  <a:lnTo>
                    <a:pt x="23709" y="15658"/>
                  </a:lnTo>
                  <a:cubicBezTo>
                    <a:pt x="23709" y="15658"/>
                    <a:pt x="24581" y="15885"/>
                    <a:pt x="25414" y="15885"/>
                  </a:cubicBezTo>
                  <a:cubicBezTo>
                    <a:pt x="25484" y="15885"/>
                    <a:pt x="25553" y="15884"/>
                    <a:pt x="25622" y="15880"/>
                  </a:cubicBezTo>
                  <a:cubicBezTo>
                    <a:pt x="26511" y="15880"/>
                    <a:pt x="27134" y="15346"/>
                    <a:pt x="27134" y="15346"/>
                  </a:cubicBezTo>
                  <a:lnTo>
                    <a:pt x="27267" y="15035"/>
                  </a:lnTo>
                  <a:cubicBezTo>
                    <a:pt x="27267" y="15035"/>
                    <a:pt x="27134" y="14546"/>
                    <a:pt x="27089" y="14279"/>
                  </a:cubicBezTo>
                  <a:cubicBezTo>
                    <a:pt x="27000" y="13612"/>
                    <a:pt x="27312" y="13167"/>
                    <a:pt x="27490" y="12989"/>
                  </a:cubicBezTo>
                  <a:cubicBezTo>
                    <a:pt x="27553" y="12957"/>
                    <a:pt x="27638" y="12926"/>
                    <a:pt x="27714" y="12926"/>
                  </a:cubicBezTo>
                  <a:cubicBezTo>
                    <a:pt x="27745" y="12926"/>
                    <a:pt x="27775" y="12931"/>
                    <a:pt x="27801" y="12944"/>
                  </a:cubicBezTo>
                  <a:lnTo>
                    <a:pt x="28602" y="13122"/>
                  </a:lnTo>
                  <a:cubicBezTo>
                    <a:pt x="28709" y="13132"/>
                    <a:pt x="28807" y="13136"/>
                    <a:pt x="28897" y="13136"/>
                  </a:cubicBezTo>
                  <a:cubicBezTo>
                    <a:pt x="29661" y="13136"/>
                    <a:pt x="29812" y="12813"/>
                    <a:pt x="29892" y="12455"/>
                  </a:cubicBezTo>
                  <a:cubicBezTo>
                    <a:pt x="29981" y="12144"/>
                    <a:pt x="29447" y="10498"/>
                    <a:pt x="28958" y="9164"/>
                  </a:cubicBezTo>
                  <a:cubicBezTo>
                    <a:pt x="28958" y="9119"/>
                    <a:pt x="28958" y="9119"/>
                    <a:pt x="28958" y="9119"/>
                  </a:cubicBezTo>
                  <a:cubicBezTo>
                    <a:pt x="28869" y="8763"/>
                    <a:pt x="28735" y="8363"/>
                    <a:pt x="28602" y="8007"/>
                  </a:cubicBezTo>
                  <a:cubicBezTo>
                    <a:pt x="28068" y="6183"/>
                    <a:pt x="27712" y="4938"/>
                    <a:pt x="27712" y="4404"/>
                  </a:cubicBezTo>
                  <a:cubicBezTo>
                    <a:pt x="27668" y="3514"/>
                    <a:pt x="27579" y="979"/>
                    <a:pt x="27534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9" name="Google Shape;187;p1"/>
            <p:cNvSpPr/>
            <p:nvPr/>
          </p:nvSpPr>
          <p:spPr>
            <a:xfrm>
              <a:off x="7917120" y="4476960"/>
              <a:ext cx="10800" cy="5400"/>
            </a:xfrm>
            <a:custGeom>
              <a:avLst/>
              <a:gdLst/>
              <a:ahLst/>
              <a:rect l="l" t="t" r="r" b="b"/>
              <a:pathLst>
                <a:path w="2804" h="1558">
                  <a:moveTo>
                    <a:pt x="2803" y="1"/>
                  </a:moveTo>
                  <a:cubicBezTo>
                    <a:pt x="2492" y="90"/>
                    <a:pt x="2136" y="223"/>
                    <a:pt x="1736" y="357"/>
                  </a:cubicBezTo>
                  <a:cubicBezTo>
                    <a:pt x="1024" y="713"/>
                    <a:pt x="446" y="890"/>
                    <a:pt x="1" y="1068"/>
                  </a:cubicBezTo>
                  <a:cubicBezTo>
                    <a:pt x="979" y="1335"/>
                    <a:pt x="1958" y="1558"/>
                    <a:pt x="2536" y="1558"/>
                  </a:cubicBezTo>
                  <a:cubicBezTo>
                    <a:pt x="2492" y="1424"/>
                    <a:pt x="2492" y="1157"/>
                    <a:pt x="2492" y="890"/>
                  </a:cubicBezTo>
                  <a:cubicBezTo>
                    <a:pt x="2536" y="624"/>
                    <a:pt x="2714" y="223"/>
                    <a:pt x="2803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0" name="Google Shape;188;p1"/>
            <p:cNvSpPr/>
            <p:nvPr/>
          </p:nvSpPr>
          <p:spPr>
            <a:xfrm>
              <a:off x="7741440" y="4566240"/>
              <a:ext cx="47880" cy="65160"/>
            </a:xfrm>
            <a:custGeom>
              <a:avLst/>
              <a:gdLst/>
              <a:ahLst/>
              <a:rect l="l" t="t" r="r" b="b"/>
              <a:pathLst>
                <a:path w="11388" h="15302">
                  <a:moveTo>
                    <a:pt x="3292" y="0"/>
                  </a:moveTo>
                  <a:cubicBezTo>
                    <a:pt x="3159" y="89"/>
                    <a:pt x="2981" y="223"/>
                    <a:pt x="2758" y="401"/>
                  </a:cubicBezTo>
                  <a:cubicBezTo>
                    <a:pt x="1646" y="1379"/>
                    <a:pt x="579" y="2714"/>
                    <a:pt x="579" y="2758"/>
                  </a:cubicBezTo>
                  <a:cubicBezTo>
                    <a:pt x="178" y="3247"/>
                    <a:pt x="0" y="3470"/>
                    <a:pt x="223" y="4804"/>
                  </a:cubicBezTo>
                  <a:cubicBezTo>
                    <a:pt x="312" y="5205"/>
                    <a:pt x="356" y="5427"/>
                    <a:pt x="356" y="5649"/>
                  </a:cubicBezTo>
                  <a:cubicBezTo>
                    <a:pt x="401" y="5872"/>
                    <a:pt x="445" y="6094"/>
                    <a:pt x="534" y="6584"/>
                  </a:cubicBezTo>
                  <a:lnTo>
                    <a:pt x="623" y="6984"/>
                  </a:lnTo>
                  <a:cubicBezTo>
                    <a:pt x="801" y="7829"/>
                    <a:pt x="1068" y="9164"/>
                    <a:pt x="1379" y="10187"/>
                  </a:cubicBezTo>
                  <a:cubicBezTo>
                    <a:pt x="1691" y="11254"/>
                    <a:pt x="2047" y="12411"/>
                    <a:pt x="2936" y="13300"/>
                  </a:cubicBezTo>
                  <a:cubicBezTo>
                    <a:pt x="2981" y="13389"/>
                    <a:pt x="3070" y="13434"/>
                    <a:pt x="3114" y="13478"/>
                  </a:cubicBezTo>
                  <a:cubicBezTo>
                    <a:pt x="3203" y="13567"/>
                    <a:pt x="3292" y="13656"/>
                    <a:pt x="3381" y="13701"/>
                  </a:cubicBezTo>
                  <a:cubicBezTo>
                    <a:pt x="3470" y="13790"/>
                    <a:pt x="3515" y="13834"/>
                    <a:pt x="3559" y="13879"/>
                  </a:cubicBezTo>
                  <a:cubicBezTo>
                    <a:pt x="3603" y="13879"/>
                    <a:pt x="3603" y="13923"/>
                    <a:pt x="3648" y="13923"/>
                  </a:cubicBezTo>
                  <a:cubicBezTo>
                    <a:pt x="4182" y="14412"/>
                    <a:pt x="4849" y="14902"/>
                    <a:pt x="6272" y="15302"/>
                  </a:cubicBezTo>
                  <a:cubicBezTo>
                    <a:pt x="6729" y="14427"/>
                    <a:pt x="7315" y="14268"/>
                    <a:pt x="7670" y="14268"/>
                  </a:cubicBezTo>
                  <a:cubicBezTo>
                    <a:pt x="7731" y="14268"/>
                    <a:pt x="7784" y="14272"/>
                    <a:pt x="7829" y="14279"/>
                  </a:cubicBezTo>
                  <a:cubicBezTo>
                    <a:pt x="7918" y="14279"/>
                    <a:pt x="8052" y="14323"/>
                    <a:pt x="8141" y="14368"/>
                  </a:cubicBezTo>
                  <a:cubicBezTo>
                    <a:pt x="8274" y="14145"/>
                    <a:pt x="8452" y="13923"/>
                    <a:pt x="8719" y="13745"/>
                  </a:cubicBezTo>
                  <a:cubicBezTo>
                    <a:pt x="8585" y="13745"/>
                    <a:pt x="8407" y="13745"/>
                    <a:pt x="8274" y="13790"/>
                  </a:cubicBezTo>
                  <a:lnTo>
                    <a:pt x="7384" y="13790"/>
                  </a:lnTo>
                  <a:cubicBezTo>
                    <a:pt x="6895" y="13879"/>
                    <a:pt x="6495" y="14057"/>
                    <a:pt x="6406" y="14101"/>
                  </a:cubicBezTo>
                  <a:cubicBezTo>
                    <a:pt x="6361" y="14145"/>
                    <a:pt x="6272" y="14190"/>
                    <a:pt x="6183" y="14190"/>
                  </a:cubicBezTo>
                  <a:cubicBezTo>
                    <a:pt x="6094" y="14190"/>
                    <a:pt x="6005" y="14145"/>
                    <a:pt x="5917" y="14057"/>
                  </a:cubicBezTo>
                  <a:cubicBezTo>
                    <a:pt x="5783" y="13923"/>
                    <a:pt x="5783" y="13701"/>
                    <a:pt x="5961" y="13567"/>
                  </a:cubicBezTo>
                  <a:cubicBezTo>
                    <a:pt x="6228" y="13300"/>
                    <a:pt x="6851" y="13167"/>
                    <a:pt x="7295" y="13078"/>
                  </a:cubicBezTo>
                  <a:cubicBezTo>
                    <a:pt x="7518" y="13078"/>
                    <a:pt x="7874" y="13033"/>
                    <a:pt x="8274" y="13033"/>
                  </a:cubicBezTo>
                  <a:cubicBezTo>
                    <a:pt x="8719" y="13033"/>
                    <a:pt x="9431" y="13033"/>
                    <a:pt x="9608" y="12944"/>
                  </a:cubicBezTo>
                  <a:cubicBezTo>
                    <a:pt x="9920" y="12856"/>
                    <a:pt x="10009" y="12678"/>
                    <a:pt x="10009" y="11921"/>
                  </a:cubicBezTo>
                  <a:cubicBezTo>
                    <a:pt x="10009" y="11432"/>
                    <a:pt x="9786" y="11165"/>
                    <a:pt x="9608" y="11032"/>
                  </a:cubicBezTo>
                  <a:cubicBezTo>
                    <a:pt x="9475" y="10898"/>
                    <a:pt x="9342" y="10854"/>
                    <a:pt x="9342" y="10854"/>
                  </a:cubicBezTo>
                  <a:cubicBezTo>
                    <a:pt x="9342" y="10809"/>
                    <a:pt x="9297" y="10809"/>
                    <a:pt x="9297" y="10809"/>
                  </a:cubicBezTo>
                  <a:cubicBezTo>
                    <a:pt x="8007" y="10809"/>
                    <a:pt x="5338" y="10765"/>
                    <a:pt x="5294" y="10765"/>
                  </a:cubicBezTo>
                  <a:cubicBezTo>
                    <a:pt x="5205" y="10765"/>
                    <a:pt x="5116" y="10720"/>
                    <a:pt x="5071" y="10631"/>
                  </a:cubicBezTo>
                  <a:cubicBezTo>
                    <a:pt x="4982" y="10587"/>
                    <a:pt x="4938" y="10498"/>
                    <a:pt x="4938" y="10365"/>
                  </a:cubicBezTo>
                  <a:cubicBezTo>
                    <a:pt x="4982" y="10187"/>
                    <a:pt x="5116" y="10009"/>
                    <a:pt x="5338" y="10009"/>
                  </a:cubicBezTo>
                  <a:cubicBezTo>
                    <a:pt x="5338" y="10009"/>
                    <a:pt x="8363" y="10098"/>
                    <a:pt x="9520" y="10098"/>
                  </a:cubicBezTo>
                  <a:cubicBezTo>
                    <a:pt x="10498" y="10098"/>
                    <a:pt x="10587" y="9653"/>
                    <a:pt x="10676" y="9341"/>
                  </a:cubicBezTo>
                  <a:cubicBezTo>
                    <a:pt x="10721" y="8897"/>
                    <a:pt x="10543" y="8630"/>
                    <a:pt x="10365" y="8452"/>
                  </a:cubicBezTo>
                  <a:cubicBezTo>
                    <a:pt x="10276" y="8318"/>
                    <a:pt x="10142" y="8274"/>
                    <a:pt x="10098" y="8229"/>
                  </a:cubicBezTo>
                  <a:cubicBezTo>
                    <a:pt x="8630" y="8229"/>
                    <a:pt x="3915" y="8007"/>
                    <a:pt x="3870" y="8007"/>
                  </a:cubicBezTo>
                  <a:cubicBezTo>
                    <a:pt x="3826" y="8007"/>
                    <a:pt x="3737" y="7963"/>
                    <a:pt x="3692" y="7918"/>
                  </a:cubicBezTo>
                  <a:cubicBezTo>
                    <a:pt x="3603" y="7874"/>
                    <a:pt x="3559" y="7740"/>
                    <a:pt x="3559" y="7607"/>
                  </a:cubicBezTo>
                  <a:cubicBezTo>
                    <a:pt x="3559" y="7429"/>
                    <a:pt x="3737" y="7251"/>
                    <a:pt x="3915" y="7251"/>
                  </a:cubicBezTo>
                  <a:cubicBezTo>
                    <a:pt x="3959" y="7295"/>
                    <a:pt x="8808" y="7518"/>
                    <a:pt x="10187" y="7518"/>
                  </a:cubicBezTo>
                  <a:cubicBezTo>
                    <a:pt x="10676" y="7518"/>
                    <a:pt x="11032" y="7429"/>
                    <a:pt x="11210" y="7251"/>
                  </a:cubicBezTo>
                  <a:cubicBezTo>
                    <a:pt x="11343" y="7073"/>
                    <a:pt x="11388" y="6850"/>
                    <a:pt x="11343" y="6539"/>
                  </a:cubicBezTo>
                  <a:cubicBezTo>
                    <a:pt x="11299" y="6139"/>
                    <a:pt x="11165" y="5827"/>
                    <a:pt x="10987" y="5649"/>
                  </a:cubicBezTo>
                  <a:cubicBezTo>
                    <a:pt x="10943" y="5605"/>
                    <a:pt x="10898" y="5561"/>
                    <a:pt x="10898" y="5561"/>
                  </a:cubicBezTo>
                  <a:cubicBezTo>
                    <a:pt x="10543" y="5249"/>
                    <a:pt x="10142" y="5205"/>
                    <a:pt x="9920" y="5205"/>
                  </a:cubicBezTo>
                  <a:lnTo>
                    <a:pt x="9875" y="5205"/>
                  </a:lnTo>
                  <a:cubicBezTo>
                    <a:pt x="9742" y="5205"/>
                    <a:pt x="9431" y="5249"/>
                    <a:pt x="9075" y="5249"/>
                  </a:cubicBezTo>
                  <a:cubicBezTo>
                    <a:pt x="7206" y="5249"/>
                    <a:pt x="3159" y="5160"/>
                    <a:pt x="2936" y="5160"/>
                  </a:cubicBezTo>
                  <a:cubicBezTo>
                    <a:pt x="2847" y="5160"/>
                    <a:pt x="2758" y="5116"/>
                    <a:pt x="2714" y="5071"/>
                  </a:cubicBezTo>
                  <a:cubicBezTo>
                    <a:pt x="2625" y="4982"/>
                    <a:pt x="2580" y="4893"/>
                    <a:pt x="2580" y="4804"/>
                  </a:cubicBezTo>
                  <a:cubicBezTo>
                    <a:pt x="2580" y="4582"/>
                    <a:pt x="2758" y="4448"/>
                    <a:pt x="2936" y="4448"/>
                  </a:cubicBezTo>
                  <a:lnTo>
                    <a:pt x="2981" y="4448"/>
                  </a:lnTo>
                  <a:cubicBezTo>
                    <a:pt x="3016" y="4448"/>
                    <a:pt x="6468" y="4505"/>
                    <a:pt x="8485" y="4505"/>
                  </a:cubicBezTo>
                  <a:cubicBezTo>
                    <a:pt x="8989" y="4505"/>
                    <a:pt x="9404" y="4502"/>
                    <a:pt x="9653" y="4493"/>
                  </a:cubicBezTo>
                  <a:lnTo>
                    <a:pt x="9875" y="4493"/>
                  </a:lnTo>
                  <a:cubicBezTo>
                    <a:pt x="10454" y="4448"/>
                    <a:pt x="10543" y="3870"/>
                    <a:pt x="10587" y="3603"/>
                  </a:cubicBezTo>
                  <a:cubicBezTo>
                    <a:pt x="10543" y="2981"/>
                    <a:pt x="10365" y="2625"/>
                    <a:pt x="10142" y="2447"/>
                  </a:cubicBezTo>
                  <a:cubicBezTo>
                    <a:pt x="10009" y="2313"/>
                    <a:pt x="9831" y="2269"/>
                    <a:pt x="9742" y="2224"/>
                  </a:cubicBezTo>
                  <a:cubicBezTo>
                    <a:pt x="9345" y="2105"/>
                    <a:pt x="7173" y="1951"/>
                    <a:pt x="5668" y="1951"/>
                  </a:cubicBezTo>
                  <a:cubicBezTo>
                    <a:pt x="5488" y="1951"/>
                    <a:pt x="5317" y="1953"/>
                    <a:pt x="5160" y="1958"/>
                  </a:cubicBezTo>
                  <a:cubicBezTo>
                    <a:pt x="3826" y="2002"/>
                    <a:pt x="2447" y="2625"/>
                    <a:pt x="2447" y="2625"/>
                  </a:cubicBezTo>
                  <a:cubicBezTo>
                    <a:pt x="2392" y="2643"/>
                    <a:pt x="2336" y="2654"/>
                    <a:pt x="2281" y="2654"/>
                  </a:cubicBezTo>
                  <a:cubicBezTo>
                    <a:pt x="2203" y="2654"/>
                    <a:pt x="2125" y="2632"/>
                    <a:pt x="2047" y="2580"/>
                  </a:cubicBezTo>
                  <a:cubicBezTo>
                    <a:pt x="2047" y="2536"/>
                    <a:pt x="2002" y="2491"/>
                    <a:pt x="1958" y="2447"/>
                  </a:cubicBezTo>
                  <a:cubicBezTo>
                    <a:pt x="1913" y="2269"/>
                    <a:pt x="1958" y="2046"/>
                    <a:pt x="2136" y="1958"/>
                  </a:cubicBezTo>
                  <a:cubicBezTo>
                    <a:pt x="2180" y="1958"/>
                    <a:pt x="2803" y="1691"/>
                    <a:pt x="3648" y="1468"/>
                  </a:cubicBezTo>
                  <a:lnTo>
                    <a:pt x="3648" y="223"/>
                  </a:lnTo>
                  <a:cubicBezTo>
                    <a:pt x="3515" y="178"/>
                    <a:pt x="3381" y="89"/>
                    <a:pt x="3292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1" name="Google Shape;189;p1"/>
            <p:cNvSpPr/>
            <p:nvPr/>
          </p:nvSpPr>
          <p:spPr>
            <a:xfrm>
              <a:off x="7700040" y="4540680"/>
              <a:ext cx="15120" cy="37080"/>
            </a:xfrm>
            <a:custGeom>
              <a:avLst/>
              <a:gdLst/>
              <a:ahLst/>
              <a:rect l="l" t="t" r="r" b="b"/>
              <a:pathLst>
                <a:path w="3782" h="8828">
                  <a:moveTo>
                    <a:pt x="179" y="0"/>
                  </a:moveTo>
                  <a:cubicBezTo>
                    <a:pt x="164" y="0"/>
                    <a:pt x="149" y="5"/>
                    <a:pt x="134" y="20"/>
                  </a:cubicBezTo>
                  <a:cubicBezTo>
                    <a:pt x="45" y="154"/>
                    <a:pt x="1" y="643"/>
                    <a:pt x="935" y="2734"/>
                  </a:cubicBezTo>
                  <a:cubicBezTo>
                    <a:pt x="1424" y="3890"/>
                    <a:pt x="2536" y="6159"/>
                    <a:pt x="3381" y="8027"/>
                  </a:cubicBezTo>
                  <a:cubicBezTo>
                    <a:pt x="3515" y="8294"/>
                    <a:pt x="3648" y="8561"/>
                    <a:pt x="3782" y="8828"/>
                  </a:cubicBezTo>
                  <a:cubicBezTo>
                    <a:pt x="3248" y="6604"/>
                    <a:pt x="2892" y="4780"/>
                    <a:pt x="2848" y="4557"/>
                  </a:cubicBezTo>
                  <a:lnTo>
                    <a:pt x="1825" y="1755"/>
                  </a:lnTo>
                  <a:cubicBezTo>
                    <a:pt x="1602" y="1266"/>
                    <a:pt x="1291" y="821"/>
                    <a:pt x="979" y="510"/>
                  </a:cubicBezTo>
                  <a:cubicBezTo>
                    <a:pt x="935" y="465"/>
                    <a:pt x="890" y="421"/>
                    <a:pt x="846" y="421"/>
                  </a:cubicBezTo>
                  <a:cubicBezTo>
                    <a:pt x="846" y="376"/>
                    <a:pt x="846" y="376"/>
                    <a:pt x="846" y="376"/>
                  </a:cubicBezTo>
                  <a:cubicBezTo>
                    <a:pt x="624" y="198"/>
                    <a:pt x="446" y="65"/>
                    <a:pt x="268" y="20"/>
                  </a:cubicBezTo>
                  <a:cubicBezTo>
                    <a:pt x="238" y="20"/>
                    <a:pt x="208" y="0"/>
                    <a:pt x="179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2" name="Google Shape;190;p1"/>
            <p:cNvSpPr/>
            <p:nvPr/>
          </p:nvSpPr>
          <p:spPr>
            <a:xfrm>
              <a:off x="7713720" y="4525920"/>
              <a:ext cx="55800" cy="131040"/>
            </a:xfrm>
            <a:custGeom>
              <a:avLst/>
              <a:gdLst/>
              <a:ahLst/>
              <a:rect l="l" t="t" r="r" b="b"/>
              <a:pathLst>
                <a:path w="13167" h="30489">
                  <a:moveTo>
                    <a:pt x="1868" y="1"/>
                  </a:moveTo>
                  <a:cubicBezTo>
                    <a:pt x="1290" y="1"/>
                    <a:pt x="578" y="757"/>
                    <a:pt x="311" y="1113"/>
                  </a:cubicBezTo>
                  <a:cubicBezTo>
                    <a:pt x="267" y="1691"/>
                    <a:pt x="0" y="4716"/>
                    <a:pt x="400" y="7740"/>
                  </a:cubicBezTo>
                  <a:cubicBezTo>
                    <a:pt x="445" y="7963"/>
                    <a:pt x="1290" y="12411"/>
                    <a:pt x="2358" y="15925"/>
                  </a:cubicBezTo>
                  <a:cubicBezTo>
                    <a:pt x="2536" y="16370"/>
                    <a:pt x="2758" y="16815"/>
                    <a:pt x="2936" y="17260"/>
                  </a:cubicBezTo>
                  <a:cubicBezTo>
                    <a:pt x="2980" y="17260"/>
                    <a:pt x="2980" y="17304"/>
                    <a:pt x="2980" y="17304"/>
                  </a:cubicBezTo>
                  <a:cubicBezTo>
                    <a:pt x="3025" y="17349"/>
                    <a:pt x="3025" y="17349"/>
                    <a:pt x="3025" y="17393"/>
                  </a:cubicBezTo>
                  <a:cubicBezTo>
                    <a:pt x="3425" y="18238"/>
                    <a:pt x="3737" y="18994"/>
                    <a:pt x="4048" y="19662"/>
                  </a:cubicBezTo>
                  <a:cubicBezTo>
                    <a:pt x="4671" y="20996"/>
                    <a:pt x="5204" y="22153"/>
                    <a:pt x="5293" y="22375"/>
                  </a:cubicBezTo>
                  <a:cubicBezTo>
                    <a:pt x="5338" y="22419"/>
                    <a:pt x="5382" y="22464"/>
                    <a:pt x="5382" y="22553"/>
                  </a:cubicBezTo>
                  <a:cubicBezTo>
                    <a:pt x="5961" y="23220"/>
                    <a:pt x="6450" y="23798"/>
                    <a:pt x="6494" y="23887"/>
                  </a:cubicBezTo>
                  <a:cubicBezTo>
                    <a:pt x="6539" y="23887"/>
                    <a:pt x="9653" y="27713"/>
                    <a:pt x="10676" y="28558"/>
                  </a:cubicBezTo>
                  <a:cubicBezTo>
                    <a:pt x="10854" y="28647"/>
                    <a:pt x="10854" y="28914"/>
                    <a:pt x="10720" y="29047"/>
                  </a:cubicBezTo>
                  <a:cubicBezTo>
                    <a:pt x="10676" y="29136"/>
                    <a:pt x="10587" y="29181"/>
                    <a:pt x="10453" y="29181"/>
                  </a:cubicBezTo>
                  <a:cubicBezTo>
                    <a:pt x="10364" y="29181"/>
                    <a:pt x="10320" y="29136"/>
                    <a:pt x="10231" y="29092"/>
                  </a:cubicBezTo>
                  <a:cubicBezTo>
                    <a:pt x="10142" y="29003"/>
                    <a:pt x="10008" y="28914"/>
                    <a:pt x="9875" y="28780"/>
                  </a:cubicBezTo>
                  <a:cubicBezTo>
                    <a:pt x="9875" y="28780"/>
                    <a:pt x="9742" y="28691"/>
                    <a:pt x="9519" y="28513"/>
                  </a:cubicBezTo>
                  <a:cubicBezTo>
                    <a:pt x="9077" y="28234"/>
                    <a:pt x="8640" y="28122"/>
                    <a:pt x="8226" y="28122"/>
                  </a:cubicBezTo>
                  <a:cubicBezTo>
                    <a:pt x="7057" y="28122"/>
                    <a:pt x="6064" y="29011"/>
                    <a:pt x="5605" y="29536"/>
                  </a:cubicBezTo>
                  <a:cubicBezTo>
                    <a:pt x="5204" y="29937"/>
                    <a:pt x="5293" y="30159"/>
                    <a:pt x="5427" y="30426"/>
                  </a:cubicBezTo>
                  <a:cubicBezTo>
                    <a:pt x="5458" y="30458"/>
                    <a:pt x="5534" y="30489"/>
                    <a:pt x="5623" y="30489"/>
                  </a:cubicBezTo>
                  <a:cubicBezTo>
                    <a:pt x="5660" y="30489"/>
                    <a:pt x="5699" y="30484"/>
                    <a:pt x="5738" y="30471"/>
                  </a:cubicBezTo>
                  <a:cubicBezTo>
                    <a:pt x="6005" y="30115"/>
                    <a:pt x="6405" y="29759"/>
                    <a:pt x="7206" y="29536"/>
                  </a:cubicBezTo>
                  <a:cubicBezTo>
                    <a:pt x="7812" y="29371"/>
                    <a:pt x="8444" y="29300"/>
                    <a:pt x="9081" y="29300"/>
                  </a:cubicBezTo>
                  <a:cubicBezTo>
                    <a:pt x="10499" y="29300"/>
                    <a:pt x="11939" y="29654"/>
                    <a:pt x="13167" y="30115"/>
                  </a:cubicBezTo>
                  <a:cubicBezTo>
                    <a:pt x="12722" y="29714"/>
                    <a:pt x="12233" y="29270"/>
                    <a:pt x="11743" y="28825"/>
                  </a:cubicBezTo>
                  <a:cubicBezTo>
                    <a:pt x="10720" y="27846"/>
                    <a:pt x="9653" y="26690"/>
                    <a:pt x="9208" y="25756"/>
                  </a:cubicBezTo>
                  <a:cubicBezTo>
                    <a:pt x="8452" y="24288"/>
                    <a:pt x="8630" y="23176"/>
                    <a:pt x="8674" y="23042"/>
                  </a:cubicBezTo>
                  <a:cubicBezTo>
                    <a:pt x="7695" y="22019"/>
                    <a:pt x="7295" y="20729"/>
                    <a:pt x="6984" y="19662"/>
                  </a:cubicBezTo>
                  <a:cubicBezTo>
                    <a:pt x="6672" y="18638"/>
                    <a:pt x="6405" y="17304"/>
                    <a:pt x="6227" y="16414"/>
                  </a:cubicBezTo>
                  <a:lnTo>
                    <a:pt x="6139" y="16059"/>
                  </a:lnTo>
                  <a:cubicBezTo>
                    <a:pt x="6050" y="15525"/>
                    <a:pt x="6005" y="15258"/>
                    <a:pt x="5961" y="15035"/>
                  </a:cubicBezTo>
                  <a:cubicBezTo>
                    <a:pt x="5961" y="14858"/>
                    <a:pt x="5916" y="14635"/>
                    <a:pt x="5827" y="14235"/>
                  </a:cubicBezTo>
                  <a:cubicBezTo>
                    <a:pt x="5560" y="12678"/>
                    <a:pt x="5783" y="12233"/>
                    <a:pt x="6316" y="11566"/>
                  </a:cubicBezTo>
                  <a:cubicBezTo>
                    <a:pt x="6316" y="11566"/>
                    <a:pt x="7028" y="10721"/>
                    <a:pt x="7918" y="9831"/>
                  </a:cubicBezTo>
                  <a:lnTo>
                    <a:pt x="7873" y="9831"/>
                  </a:lnTo>
                  <a:cubicBezTo>
                    <a:pt x="7873" y="9742"/>
                    <a:pt x="7829" y="9698"/>
                    <a:pt x="7784" y="9653"/>
                  </a:cubicBezTo>
                  <a:cubicBezTo>
                    <a:pt x="7636" y="9535"/>
                    <a:pt x="7389" y="9475"/>
                    <a:pt x="7122" y="9475"/>
                  </a:cubicBezTo>
                  <a:cubicBezTo>
                    <a:pt x="6989" y="9475"/>
                    <a:pt x="6850" y="9490"/>
                    <a:pt x="6717" y="9520"/>
                  </a:cubicBezTo>
                  <a:cubicBezTo>
                    <a:pt x="5961" y="9653"/>
                    <a:pt x="5249" y="10098"/>
                    <a:pt x="5115" y="10543"/>
                  </a:cubicBezTo>
                  <a:cubicBezTo>
                    <a:pt x="5071" y="10587"/>
                    <a:pt x="5071" y="10632"/>
                    <a:pt x="5071" y="10632"/>
                  </a:cubicBezTo>
                  <a:cubicBezTo>
                    <a:pt x="5071" y="10676"/>
                    <a:pt x="5071" y="10676"/>
                    <a:pt x="5071" y="10676"/>
                  </a:cubicBezTo>
                  <a:cubicBezTo>
                    <a:pt x="5071" y="10676"/>
                    <a:pt x="5071" y="10721"/>
                    <a:pt x="5071" y="10721"/>
                  </a:cubicBezTo>
                  <a:cubicBezTo>
                    <a:pt x="5026" y="11121"/>
                    <a:pt x="5026" y="11610"/>
                    <a:pt x="5115" y="12233"/>
                  </a:cubicBezTo>
                  <a:cubicBezTo>
                    <a:pt x="5160" y="12411"/>
                    <a:pt x="5026" y="12633"/>
                    <a:pt x="4804" y="12633"/>
                  </a:cubicBezTo>
                  <a:lnTo>
                    <a:pt x="4760" y="12633"/>
                  </a:lnTo>
                  <a:cubicBezTo>
                    <a:pt x="4671" y="12633"/>
                    <a:pt x="4537" y="12589"/>
                    <a:pt x="4493" y="12500"/>
                  </a:cubicBezTo>
                  <a:cubicBezTo>
                    <a:pt x="4448" y="12456"/>
                    <a:pt x="4404" y="12411"/>
                    <a:pt x="4404" y="12367"/>
                  </a:cubicBezTo>
                  <a:cubicBezTo>
                    <a:pt x="4315" y="11655"/>
                    <a:pt x="4315" y="11077"/>
                    <a:pt x="4359" y="10587"/>
                  </a:cubicBezTo>
                  <a:cubicBezTo>
                    <a:pt x="4359" y="10498"/>
                    <a:pt x="4404" y="10454"/>
                    <a:pt x="4404" y="10365"/>
                  </a:cubicBezTo>
                  <a:cubicBezTo>
                    <a:pt x="4626" y="9342"/>
                    <a:pt x="5160" y="8719"/>
                    <a:pt x="5738" y="8230"/>
                  </a:cubicBezTo>
                  <a:cubicBezTo>
                    <a:pt x="6005" y="8007"/>
                    <a:pt x="6183" y="7874"/>
                    <a:pt x="6361" y="7740"/>
                  </a:cubicBezTo>
                  <a:cubicBezTo>
                    <a:pt x="6628" y="7563"/>
                    <a:pt x="6628" y="7563"/>
                    <a:pt x="6672" y="7162"/>
                  </a:cubicBezTo>
                  <a:cubicBezTo>
                    <a:pt x="6717" y="7029"/>
                    <a:pt x="6672" y="6895"/>
                    <a:pt x="6628" y="6851"/>
                  </a:cubicBezTo>
                  <a:cubicBezTo>
                    <a:pt x="6583" y="6806"/>
                    <a:pt x="6539" y="6762"/>
                    <a:pt x="6494" y="6762"/>
                  </a:cubicBezTo>
                  <a:cubicBezTo>
                    <a:pt x="6227" y="7207"/>
                    <a:pt x="5560" y="7696"/>
                    <a:pt x="5026" y="8096"/>
                  </a:cubicBezTo>
                  <a:cubicBezTo>
                    <a:pt x="4938" y="8141"/>
                    <a:pt x="4893" y="8141"/>
                    <a:pt x="4804" y="8141"/>
                  </a:cubicBezTo>
                  <a:cubicBezTo>
                    <a:pt x="4715" y="8141"/>
                    <a:pt x="4626" y="8141"/>
                    <a:pt x="4582" y="8052"/>
                  </a:cubicBezTo>
                  <a:cubicBezTo>
                    <a:pt x="4537" y="8052"/>
                    <a:pt x="4537" y="8007"/>
                    <a:pt x="4537" y="8007"/>
                  </a:cubicBezTo>
                  <a:cubicBezTo>
                    <a:pt x="4404" y="7829"/>
                    <a:pt x="4448" y="7607"/>
                    <a:pt x="4626" y="7518"/>
                  </a:cubicBezTo>
                  <a:cubicBezTo>
                    <a:pt x="5249" y="7073"/>
                    <a:pt x="5827" y="6539"/>
                    <a:pt x="5872" y="6362"/>
                  </a:cubicBezTo>
                  <a:cubicBezTo>
                    <a:pt x="5872" y="6050"/>
                    <a:pt x="5783" y="5917"/>
                    <a:pt x="5738" y="5872"/>
                  </a:cubicBezTo>
                  <a:cubicBezTo>
                    <a:pt x="5715" y="5864"/>
                    <a:pt x="5687" y="5861"/>
                    <a:pt x="5656" y="5861"/>
                  </a:cubicBezTo>
                  <a:cubicBezTo>
                    <a:pt x="5513" y="5861"/>
                    <a:pt x="5306" y="5940"/>
                    <a:pt x="5160" y="6050"/>
                  </a:cubicBezTo>
                  <a:cubicBezTo>
                    <a:pt x="5160" y="6050"/>
                    <a:pt x="5160" y="6095"/>
                    <a:pt x="5115" y="6095"/>
                  </a:cubicBezTo>
                  <a:cubicBezTo>
                    <a:pt x="5026" y="6273"/>
                    <a:pt x="4938" y="6450"/>
                    <a:pt x="4849" y="6628"/>
                  </a:cubicBezTo>
                  <a:cubicBezTo>
                    <a:pt x="4804" y="6762"/>
                    <a:pt x="4671" y="6851"/>
                    <a:pt x="4537" y="6851"/>
                  </a:cubicBezTo>
                  <a:lnTo>
                    <a:pt x="4404" y="6851"/>
                  </a:lnTo>
                  <a:cubicBezTo>
                    <a:pt x="4359" y="6806"/>
                    <a:pt x="4315" y="6806"/>
                    <a:pt x="4270" y="6762"/>
                  </a:cubicBezTo>
                  <a:cubicBezTo>
                    <a:pt x="4181" y="6673"/>
                    <a:pt x="4137" y="6495"/>
                    <a:pt x="4181" y="6362"/>
                  </a:cubicBezTo>
                  <a:cubicBezTo>
                    <a:pt x="4448" y="5650"/>
                    <a:pt x="5026" y="4894"/>
                    <a:pt x="5605" y="4137"/>
                  </a:cubicBezTo>
                  <a:cubicBezTo>
                    <a:pt x="6139" y="3426"/>
                    <a:pt x="6672" y="2714"/>
                    <a:pt x="6761" y="2314"/>
                  </a:cubicBezTo>
                  <a:cubicBezTo>
                    <a:pt x="6761" y="2180"/>
                    <a:pt x="6761" y="2047"/>
                    <a:pt x="6717" y="2002"/>
                  </a:cubicBezTo>
                  <a:cubicBezTo>
                    <a:pt x="6672" y="1958"/>
                    <a:pt x="6539" y="1958"/>
                    <a:pt x="6494" y="1958"/>
                  </a:cubicBezTo>
                  <a:cubicBezTo>
                    <a:pt x="6405" y="2047"/>
                    <a:pt x="6316" y="2180"/>
                    <a:pt x="6183" y="2269"/>
                  </a:cubicBezTo>
                  <a:cubicBezTo>
                    <a:pt x="4315" y="4093"/>
                    <a:pt x="3470" y="6450"/>
                    <a:pt x="3914" y="8675"/>
                  </a:cubicBezTo>
                  <a:cubicBezTo>
                    <a:pt x="3914" y="8853"/>
                    <a:pt x="3825" y="9030"/>
                    <a:pt x="3603" y="9075"/>
                  </a:cubicBezTo>
                  <a:lnTo>
                    <a:pt x="3559" y="9075"/>
                  </a:lnTo>
                  <a:cubicBezTo>
                    <a:pt x="3470" y="9075"/>
                    <a:pt x="3381" y="9075"/>
                    <a:pt x="3336" y="9030"/>
                  </a:cubicBezTo>
                  <a:cubicBezTo>
                    <a:pt x="3247" y="8941"/>
                    <a:pt x="3203" y="8897"/>
                    <a:pt x="3203" y="8808"/>
                  </a:cubicBezTo>
                  <a:cubicBezTo>
                    <a:pt x="2713" y="6362"/>
                    <a:pt x="3648" y="3737"/>
                    <a:pt x="5694" y="1735"/>
                  </a:cubicBezTo>
                  <a:cubicBezTo>
                    <a:pt x="6361" y="1113"/>
                    <a:pt x="6316" y="846"/>
                    <a:pt x="6316" y="801"/>
                  </a:cubicBezTo>
                  <a:cubicBezTo>
                    <a:pt x="6316" y="757"/>
                    <a:pt x="6272" y="712"/>
                    <a:pt x="6227" y="712"/>
                  </a:cubicBezTo>
                  <a:cubicBezTo>
                    <a:pt x="6005" y="490"/>
                    <a:pt x="5249" y="357"/>
                    <a:pt x="4938" y="312"/>
                  </a:cubicBezTo>
                  <a:cubicBezTo>
                    <a:pt x="4851" y="298"/>
                    <a:pt x="4767" y="292"/>
                    <a:pt x="4684" y="292"/>
                  </a:cubicBezTo>
                  <a:cubicBezTo>
                    <a:pt x="3953" y="292"/>
                    <a:pt x="3363" y="775"/>
                    <a:pt x="3203" y="935"/>
                  </a:cubicBezTo>
                  <a:cubicBezTo>
                    <a:pt x="3114" y="1113"/>
                    <a:pt x="3069" y="1246"/>
                    <a:pt x="3025" y="1380"/>
                  </a:cubicBezTo>
                  <a:cubicBezTo>
                    <a:pt x="2758" y="2225"/>
                    <a:pt x="2447" y="3070"/>
                    <a:pt x="2358" y="4449"/>
                  </a:cubicBezTo>
                  <a:cubicBezTo>
                    <a:pt x="2091" y="9208"/>
                    <a:pt x="2713" y="13123"/>
                    <a:pt x="6761" y="21307"/>
                  </a:cubicBezTo>
                  <a:cubicBezTo>
                    <a:pt x="6850" y="21485"/>
                    <a:pt x="6761" y="21708"/>
                    <a:pt x="6583" y="21797"/>
                  </a:cubicBezTo>
                  <a:cubicBezTo>
                    <a:pt x="6539" y="21797"/>
                    <a:pt x="6494" y="21841"/>
                    <a:pt x="6405" y="21841"/>
                  </a:cubicBezTo>
                  <a:cubicBezTo>
                    <a:pt x="6316" y="21841"/>
                    <a:pt x="6227" y="21797"/>
                    <a:pt x="6139" y="21708"/>
                  </a:cubicBezTo>
                  <a:cubicBezTo>
                    <a:pt x="6139" y="21708"/>
                    <a:pt x="6139" y="21663"/>
                    <a:pt x="6094" y="21619"/>
                  </a:cubicBezTo>
                  <a:cubicBezTo>
                    <a:pt x="1957" y="13301"/>
                    <a:pt x="1379" y="9297"/>
                    <a:pt x="1646" y="4404"/>
                  </a:cubicBezTo>
                  <a:cubicBezTo>
                    <a:pt x="1735" y="2936"/>
                    <a:pt x="2046" y="1958"/>
                    <a:pt x="2358" y="1113"/>
                  </a:cubicBezTo>
                  <a:cubicBezTo>
                    <a:pt x="2402" y="979"/>
                    <a:pt x="2491" y="801"/>
                    <a:pt x="2536" y="623"/>
                  </a:cubicBezTo>
                  <a:cubicBezTo>
                    <a:pt x="2580" y="401"/>
                    <a:pt x="2536" y="312"/>
                    <a:pt x="2536" y="268"/>
                  </a:cubicBezTo>
                  <a:cubicBezTo>
                    <a:pt x="2491" y="268"/>
                    <a:pt x="2491" y="223"/>
                    <a:pt x="2447" y="223"/>
                  </a:cubicBezTo>
                  <a:cubicBezTo>
                    <a:pt x="2313" y="45"/>
                    <a:pt x="1957" y="1"/>
                    <a:pt x="1868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3" name="Google Shape;191;p1"/>
            <p:cNvSpPr/>
            <p:nvPr/>
          </p:nvSpPr>
          <p:spPr>
            <a:xfrm>
              <a:off x="7695720" y="4518360"/>
              <a:ext cx="14760" cy="29160"/>
            </a:xfrm>
            <a:custGeom>
              <a:avLst/>
              <a:gdLst/>
              <a:ahLst/>
              <a:rect l="l" t="t" r="r" b="b"/>
              <a:pathLst>
                <a:path w="3737" h="7031">
                  <a:moveTo>
                    <a:pt x="126" y="0"/>
                  </a:moveTo>
                  <a:cubicBezTo>
                    <a:pt x="113" y="0"/>
                    <a:pt x="100" y="1"/>
                    <a:pt x="89" y="2"/>
                  </a:cubicBezTo>
                  <a:cubicBezTo>
                    <a:pt x="45" y="47"/>
                    <a:pt x="0" y="136"/>
                    <a:pt x="134" y="358"/>
                  </a:cubicBezTo>
                  <a:cubicBezTo>
                    <a:pt x="267" y="714"/>
                    <a:pt x="667" y="1248"/>
                    <a:pt x="1246" y="2004"/>
                  </a:cubicBezTo>
                  <a:cubicBezTo>
                    <a:pt x="2358" y="3694"/>
                    <a:pt x="3203" y="6007"/>
                    <a:pt x="3203" y="6096"/>
                  </a:cubicBezTo>
                  <a:cubicBezTo>
                    <a:pt x="3247" y="6096"/>
                    <a:pt x="3247" y="6141"/>
                    <a:pt x="3247" y="6185"/>
                  </a:cubicBezTo>
                  <a:cubicBezTo>
                    <a:pt x="3336" y="6319"/>
                    <a:pt x="3381" y="6497"/>
                    <a:pt x="3470" y="6630"/>
                  </a:cubicBezTo>
                  <a:cubicBezTo>
                    <a:pt x="3470" y="6630"/>
                    <a:pt x="3470" y="6630"/>
                    <a:pt x="3470" y="6675"/>
                  </a:cubicBezTo>
                  <a:lnTo>
                    <a:pt x="3603" y="7030"/>
                  </a:lnTo>
                  <a:cubicBezTo>
                    <a:pt x="3514" y="4940"/>
                    <a:pt x="3692" y="3250"/>
                    <a:pt x="3737" y="2805"/>
                  </a:cubicBezTo>
                  <a:cubicBezTo>
                    <a:pt x="3559" y="2404"/>
                    <a:pt x="3247" y="2004"/>
                    <a:pt x="2892" y="1693"/>
                  </a:cubicBezTo>
                  <a:cubicBezTo>
                    <a:pt x="2847" y="1648"/>
                    <a:pt x="2803" y="1559"/>
                    <a:pt x="2758" y="1515"/>
                  </a:cubicBezTo>
                  <a:cubicBezTo>
                    <a:pt x="1810" y="653"/>
                    <a:pt x="529" y="0"/>
                    <a:pt x="126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4" name="Google Shape;192;p1"/>
            <p:cNvSpPr/>
            <p:nvPr/>
          </p:nvSpPr>
          <p:spPr>
            <a:xfrm>
              <a:off x="7749720" y="4519440"/>
              <a:ext cx="13680" cy="34920"/>
            </a:xfrm>
            <a:custGeom>
              <a:avLst/>
              <a:gdLst/>
              <a:ahLst/>
              <a:rect l="l" t="t" r="r" b="b"/>
              <a:pathLst>
                <a:path w="3471" h="8364">
                  <a:moveTo>
                    <a:pt x="1" y="1"/>
                  </a:moveTo>
                  <a:lnTo>
                    <a:pt x="1" y="1"/>
                  </a:lnTo>
                  <a:cubicBezTo>
                    <a:pt x="45" y="357"/>
                    <a:pt x="179" y="757"/>
                    <a:pt x="312" y="1246"/>
                  </a:cubicBezTo>
                  <a:cubicBezTo>
                    <a:pt x="979" y="3114"/>
                    <a:pt x="1824" y="7251"/>
                    <a:pt x="2047" y="8363"/>
                  </a:cubicBezTo>
                  <a:lnTo>
                    <a:pt x="3470" y="8363"/>
                  </a:lnTo>
                  <a:lnTo>
                    <a:pt x="3470" y="71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5" name="Google Shape;193;p1"/>
            <p:cNvSpPr/>
            <p:nvPr/>
          </p:nvSpPr>
          <p:spPr>
            <a:xfrm>
              <a:off x="7768080" y="4520160"/>
              <a:ext cx="13320" cy="34560"/>
            </a:xfrm>
            <a:custGeom>
              <a:avLst/>
              <a:gdLst/>
              <a:ahLst/>
              <a:rect l="l" t="t" r="r" b="b"/>
              <a:pathLst>
                <a:path w="3426" h="8275">
                  <a:moveTo>
                    <a:pt x="3426" y="1"/>
                  </a:moveTo>
                  <a:lnTo>
                    <a:pt x="1" y="668"/>
                  </a:lnTo>
                  <a:lnTo>
                    <a:pt x="1" y="8274"/>
                  </a:lnTo>
                  <a:lnTo>
                    <a:pt x="1380" y="8274"/>
                  </a:lnTo>
                  <a:cubicBezTo>
                    <a:pt x="1602" y="7162"/>
                    <a:pt x="2492" y="3025"/>
                    <a:pt x="3115" y="1157"/>
                  </a:cubicBezTo>
                  <a:cubicBezTo>
                    <a:pt x="3248" y="712"/>
                    <a:pt x="3382" y="312"/>
                    <a:pt x="3426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6" name="Google Shape;194;p1"/>
            <p:cNvSpPr/>
            <p:nvPr/>
          </p:nvSpPr>
          <p:spPr>
            <a:xfrm>
              <a:off x="7773480" y="4385880"/>
              <a:ext cx="23040" cy="12240"/>
            </a:xfrm>
            <a:custGeom>
              <a:avLst/>
              <a:gdLst/>
              <a:ahLst/>
              <a:rect l="l" t="t" r="r" b="b"/>
              <a:pathLst>
                <a:path w="5651" h="3144">
                  <a:moveTo>
                    <a:pt x="4997" y="1"/>
                  </a:moveTo>
                  <a:cubicBezTo>
                    <a:pt x="4840" y="1"/>
                    <a:pt x="4685" y="12"/>
                    <a:pt x="4538" y="30"/>
                  </a:cubicBezTo>
                  <a:cubicBezTo>
                    <a:pt x="4494" y="74"/>
                    <a:pt x="4405" y="119"/>
                    <a:pt x="4316" y="119"/>
                  </a:cubicBezTo>
                  <a:cubicBezTo>
                    <a:pt x="3693" y="119"/>
                    <a:pt x="2625" y="119"/>
                    <a:pt x="2358" y="163"/>
                  </a:cubicBezTo>
                  <a:cubicBezTo>
                    <a:pt x="2358" y="208"/>
                    <a:pt x="1958" y="341"/>
                    <a:pt x="624" y="2210"/>
                  </a:cubicBezTo>
                  <a:cubicBezTo>
                    <a:pt x="357" y="2565"/>
                    <a:pt x="179" y="2877"/>
                    <a:pt x="1" y="3144"/>
                  </a:cubicBezTo>
                  <a:cubicBezTo>
                    <a:pt x="1113" y="2743"/>
                    <a:pt x="2892" y="2610"/>
                    <a:pt x="3337" y="2610"/>
                  </a:cubicBezTo>
                  <a:lnTo>
                    <a:pt x="3381" y="2610"/>
                  </a:lnTo>
                  <a:cubicBezTo>
                    <a:pt x="4093" y="1676"/>
                    <a:pt x="4849" y="831"/>
                    <a:pt x="5650" y="74"/>
                  </a:cubicBezTo>
                  <a:cubicBezTo>
                    <a:pt x="5442" y="22"/>
                    <a:pt x="5218" y="1"/>
                    <a:pt x="4997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7" name="Google Shape;195;p1"/>
            <p:cNvSpPr/>
            <p:nvPr/>
          </p:nvSpPr>
          <p:spPr>
            <a:xfrm>
              <a:off x="7764120" y="4400640"/>
              <a:ext cx="20160" cy="15480"/>
            </a:xfrm>
            <a:custGeom>
              <a:avLst/>
              <a:gdLst/>
              <a:ahLst/>
              <a:rect l="l" t="t" r="r" b="b"/>
              <a:pathLst>
                <a:path w="4939" h="3915">
                  <a:moveTo>
                    <a:pt x="4938" y="0"/>
                  </a:moveTo>
                  <a:cubicBezTo>
                    <a:pt x="3782" y="89"/>
                    <a:pt x="2314" y="356"/>
                    <a:pt x="1958" y="712"/>
                  </a:cubicBezTo>
                  <a:cubicBezTo>
                    <a:pt x="1825" y="845"/>
                    <a:pt x="890" y="1913"/>
                    <a:pt x="535" y="2758"/>
                  </a:cubicBezTo>
                  <a:cubicBezTo>
                    <a:pt x="401" y="3114"/>
                    <a:pt x="179" y="3559"/>
                    <a:pt x="1" y="3914"/>
                  </a:cubicBezTo>
                  <a:cubicBezTo>
                    <a:pt x="490" y="3648"/>
                    <a:pt x="1068" y="3381"/>
                    <a:pt x="1513" y="3292"/>
                  </a:cubicBezTo>
                  <a:cubicBezTo>
                    <a:pt x="2225" y="3069"/>
                    <a:pt x="2892" y="3025"/>
                    <a:pt x="3159" y="2980"/>
                  </a:cubicBezTo>
                  <a:cubicBezTo>
                    <a:pt x="3737" y="1868"/>
                    <a:pt x="4315" y="890"/>
                    <a:pt x="4938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8" name="Google Shape;196;p1"/>
            <p:cNvSpPr/>
            <p:nvPr/>
          </p:nvSpPr>
          <p:spPr>
            <a:xfrm>
              <a:off x="7747200" y="4416840"/>
              <a:ext cx="27720" cy="32760"/>
            </a:xfrm>
            <a:custGeom>
              <a:avLst/>
              <a:gdLst/>
              <a:ahLst/>
              <a:rect l="l" t="t" r="r" b="b"/>
              <a:pathLst>
                <a:path w="6718" h="7847">
                  <a:moveTo>
                    <a:pt x="6717" y="1"/>
                  </a:moveTo>
                  <a:lnTo>
                    <a:pt x="6717" y="1"/>
                  </a:lnTo>
                  <a:cubicBezTo>
                    <a:pt x="6406" y="45"/>
                    <a:pt x="6050" y="134"/>
                    <a:pt x="5650" y="223"/>
                  </a:cubicBezTo>
                  <a:cubicBezTo>
                    <a:pt x="4849" y="445"/>
                    <a:pt x="3603" y="1202"/>
                    <a:pt x="3337" y="1379"/>
                  </a:cubicBezTo>
                  <a:cubicBezTo>
                    <a:pt x="3337" y="1379"/>
                    <a:pt x="3292" y="1379"/>
                    <a:pt x="3292" y="1424"/>
                  </a:cubicBezTo>
                  <a:cubicBezTo>
                    <a:pt x="3292" y="1468"/>
                    <a:pt x="3248" y="1691"/>
                    <a:pt x="3070" y="2403"/>
                  </a:cubicBezTo>
                  <a:cubicBezTo>
                    <a:pt x="2892" y="3426"/>
                    <a:pt x="2091" y="4582"/>
                    <a:pt x="1201" y="5294"/>
                  </a:cubicBezTo>
                  <a:lnTo>
                    <a:pt x="1557" y="5294"/>
                  </a:lnTo>
                  <a:cubicBezTo>
                    <a:pt x="1646" y="5294"/>
                    <a:pt x="1735" y="5338"/>
                    <a:pt x="1824" y="5383"/>
                  </a:cubicBezTo>
                  <a:cubicBezTo>
                    <a:pt x="1869" y="5427"/>
                    <a:pt x="1913" y="5472"/>
                    <a:pt x="1913" y="5561"/>
                  </a:cubicBezTo>
                  <a:cubicBezTo>
                    <a:pt x="1958" y="5694"/>
                    <a:pt x="1913" y="5872"/>
                    <a:pt x="1780" y="5961"/>
                  </a:cubicBezTo>
                  <a:cubicBezTo>
                    <a:pt x="1735" y="6006"/>
                    <a:pt x="668" y="6717"/>
                    <a:pt x="0" y="6895"/>
                  </a:cubicBezTo>
                  <a:cubicBezTo>
                    <a:pt x="0" y="6984"/>
                    <a:pt x="45" y="7296"/>
                    <a:pt x="223" y="7562"/>
                  </a:cubicBezTo>
                  <a:cubicBezTo>
                    <a:pt x="312" y="7651"/>
                    <a:pt x="356" y="7696"/>
                    <a:pt x="401" y="7740"/>
                  </a:cubicBezTo>
                  <a:cubicBezTo>
                    <a:pt x="466" y="7805"/>
                    <a:pt x="507" y="7847"/>
                    <a:pt x="542" y="7847"/>
                  </a:cubicBezTo>
                  <a:cubicBezTo>
                    <a:pt x="555" y="7847"/>
                    <a:pt x="567" y="7841"/>
                    <a:pt x="579" y="7829"/>
                  </a:cubicBezTo>
                  <a:cubicBezTo>
                    <a:pt x="1424" y="7696"/>
                    <a:pt x="2714" y="7340"/>
                    <a:pt x="3337" y="7118"/>
                  </a:cubicBezTo>
                  <a:lnTo>
                    <a:pt x="4048" y="3870"/>
                  </a:lnTo>
                  <a:cubicBezTo>
                    <a:pt x="4093" y="3693"/>
                    <a:pt x="4226" y="3559"/>
                    <a:pt x="4404" y="3559"/>
                  </a:cubicBezTo>
                  <a:cubicBezTo>
                    <a:pt x="4493" y="3559"/>
                    <a:pt x="4582" y="3604"/>
                    <a:pt x="4671" y="3693"/>
                  </a:cubicBezTo>
                  <a:cubicBezTo>
                    <a:pt x="4715" y="3737"/>
                    <a:pt x="4715" y="3781"/>
                    <a:pt x="4760" y="3870"/>
                  </a:cubicBezTo>
                  <a:lnTo>
                    <a:pt x="4938" y="4760"/>
                  </a:lnTo>
                  <a:cubicBezTo>
                    <a:pt x="5472" y="2981"/>
                    <a:pt x="6094" y="1424"/>
                    <a:pt x="6717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9" name="Google Shape;197;p1"/>
            <p:cNvSpPr/>
            <p:nvPr/>
          </p:nvSpPr>
          <p:spPr>
            <a:xfrm>
              <a:off x="7732080" y="4451400"/>
              <a:ext cx="27360" cy="24120"/>
            </a:xfrm>
            <a:custGeom>
              <a:avLst/>
              <a:gdLst/>
              <a:ahLst/>
              <a:rect l="l" t="t" r="r" b="b"/>
              <a:pathLst>
                <a:path w="6629" h="5922">
                  <a:moveTo>
                    <a:pt x="6629" y="1"/>
                  </a:moveTo>
                  <a:lnTo>
                    <a:pt x="6629" y="1"/>
                  </a:lnTo>
                  <a:cubicBezTo>
                    <a:pt x="5694" y="268"/>
                    <a:pt x="4405" y="535"/>
                    <a:pt x="4182" y="579"/>
                  </a:cubicBezTo>
                  <a:cubicBezTo>
                    <a:pt x="3426" y="712"/>
                    <a:pt x="2625" y="846"/>
                    <a:pt x="2225" y="935"/>
                  </a:cubicBezTo>
                  <a:cubicBezTo>
                    <a:pt x="2269" y="1202"/>
                    <a:pt x="2358" y="1647"/>
                    <a:pt x="2536" y="1869"/>
                  </a:cubicBezTo>
                  <a:cubicBezTo>
                    <a:pt x="2581" y="1869"/>
                    <a:pt x="2581" y="1913"/>
                    <a:pt x="2625" y="1913"/>
                  </a:cubicBezTo>
                  <a:cubicBezTo>
                    <a:pt x="2651" y="1939"/>
                    <a:pt x="2691" y="1965"/>
                    <a:pt x="2755" y="1965"/>
                  </a:cubicBezTo>
                  <a:cubicBezTo>
                    <a:pt x="2802" y="1965"/>
                    <a:pt x="2861" y="1951"/>
                    <a:pt x="2937" y="1913"/>
                  </a:cubicBezTo>
                  <a:cubicBezTo>
                    <a:pt x="2972" y="1902"/>
                    <a:pt x="3008" y="1896"/>
                    <a:pt x="3044" y="1896"/>
                  </a:cubicBezTo>
                  <a:cubicBezTo>
                    <a:pt x="3142" y="1896"/>
                    <a:pt x="3239" y="1937"/>
                    <a:pt x="3337" y="2002"/>
                  </a:cubicBezTo>
                  <a:cubicBezTo>
                    <a:pt x="3337" y="2047"/>
                    <a:pt x="3381" y="2091"/>
                    <a:pt x="3381" y="2136"/>
                  </a:cubicBezTo>
                  <a:cubicBezTo>
                    <a:pt x="3470" y="2314"/>
                    <a:pt x="3381" y="2492"/>
                    <a:pt x="3203" y="2581"/>
                  </a:cubicBezTo>
                  <a:cubicBezTo>
                    <a:pt x="2848" y="2759"/>
                    <a:pt x="1825" y="3248"/>
                    <a:pt x="1602" y="3426"/>
                  </a:cubicBezTo>
                  <a:cubicBezTo>
                    <a:pt x="1513" y="3515"/>
                    <a:pt x="1424" y="3559"/>
                    <a:pt x="1380" y="3604"/>
                  </a:cubicBezTo>
                  <a:cubicBezTo>
                    <a:pt x="1113" y="3737"/>
                    <a:pt x="801" y="3915"/>
                    <a:pt x="357" y="4805"/>
                  </a:cubicBezTo>
                  <a:cubicBezTo>
                    <a:pt x="134" y="5294"/>
                    <a:pt x="45" y="5605"/>
                    <a:pt x="1" y="5739"/>
                  </a:cubicBezTo>
                  <a:cubicBezTo>
                    <a:pt x="283" y="5833"/>
                    <a:pt x="669" y="5921"/>
                    <a:pt x="1130" y="5921"/>
                  </a:cubicBezTo>
                  <a:cubicBezTo>
                    <a:pt x="2411" y="5921"/>
                    <a:pt x="4275" y="5243"/>
                    <a:pt x="6139" y="2136"/>
                  </a:cubicBezTo>
                  <a:lnTo>
                    <a:pt x="6629" y="1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20" name="Google Shape;198;p1"/>
            <p:cNvSpPr/>
            <p:nvPr/>
          </p:nvSpPr>
          <p:spPr>
            <a:xfrm>
              <a:off x="7727040" y="4468680"/>
              <a:ext cx="28440" cy="30240"/>
            </a:xfrm>
            <a:custGeom>
              <a:avLst/>
              <a:gdLst/>
              <a:ahLst/>
              <a:rect l="l" t="t" r="r" b="b"/>
              <a:pathLst>
                <a:path w="6851" h="7329">
                  <a:moveTo>
                    <a:pt x="6850" y="0"/>
                  </a:moveTo>
                  <a:lnTo>
                    <a:pt x="6850" y="0"/>
                  </a:lnTo>
                  <a:cubicBezTo>
                    <a:pt x="5160" y="2135"/>
                    <a:pt x="3514" y="2625"/>
                    <a:pt x="2313" y="2625"/>
                  </a:cubicBezTo>
                  <a:cubicBezTo>
                    <a:pt x="2091" y="2625"/>
                    <a:pt x="1869" y="2625"/>
                    <a:pt x="1646" y="2580"/>
                  </a:cubicBezTo>
                  <a:lnTo>
                    <a:pt x="1646" y="2758"/>
                  </a:lnTo>
                  <a:lnTo>
                    <a:pt x="1691" y="2758"/>
                  </a:lnTo>
                  <a:cubicBezTo>
                    <a:pt x="1691" y="2758"/>
                    <a:pt x="1290" y="2802"/>
                    <a:pt x="845" y="3470"/>
                  </a:cubicBezTo>
                  <a:cubicBezTo>
                    <a:pt x="490" y="4048"/>
                    <a:pt x="267" y="4493"/>
                    <a:pt x="178" y="4938"/>
                  </a:cubicBezTo>
                  <a:cubicBezTo>
                    <a:pt x="579" y="4893"/>
                    <a:pt x="1290" y="4715"/>
                    <a:pt x="2002" y="4315"/>
                  </a:cubicBezTo>
                  <a:cubicBezTo>
                    <a:pt x="2062" y="4275"/>
                    <a:pt x="2131" y="4253"/>
                    <a:pt x="2201" y="4253"/>
                  </a:cubicBezTo>
                  <a:cubicBezTo>
                    <a:pt x="2286" y="4253"/>
                    <a:pt x="2373" y="4286"/>
                    <a:pt x="2447" y="4359"/>
                  </a:cubicBezTo>
                  <a:cubicBezTo>
                    <a:pt x="2447" y="4404"/>
                    <a:pt x="2447" y="4404"/>
                    <a:pt x="2491" y="4448"/>
                  </a:cubicBezTo>
                  <a:cubicBezTo>
                    <a:pt x="2580" y="4582"/>
                    <a:pt x="2536" y="4804"/>
                    <a:pt x="2358" y="4938"/>
                  </a:cubicBezTo>
                  <a:cubicBezTo>
                    <a:pt x="1379" y="5516"/>
                    <a:pt x="356" y="5649"/>
                    <a:pt x="45" y="5694"/>
                  </a:cubicBezTo>
                  <a:cubicBezTo>
                    <a:pt x="45" y="6005"/>
                    <a:pt x="0" y="6316"/>
                    <a:pt x="0" y="6628"/>
                  </a:cubicBezTo>
                  <a:cubicBezTo>
                    <a:pt x="45" y="6628"/>
                    <a:pt x="45" y="6628"/>
                    <a:pt x="45" y="6672"/>
                  </a:cubicBezTo>
                  <a:cubicBezTo>
                    <a:pt x="89" y="6717"/>
                    <a:pt x="134" y="6761"/>
                    <a:pt x="134" y="6850"/>
                  </a:cubicBezTo>
                  <a:cubicBezTo>
                    <a:pt x="134" y="6850"/>
                    <a:pt x="178" y="7028"/>
                    <a:pt x="312" y="7162"/>
                  </a:cubicBezTo>
                  <a:cubicBezTo>
                    <a:pt x="312" y="7162"/>
                    <a:pt x="356" y="7206"/>
                    <a:pt x="356" y="7206"/>
                  </a:cubicBezTo>
                  <a:cubicBezTo>
                    <a:pt x="401" y="7251"/>
                    <a:pt x="401" y="7251"/>
                    <a:pt x="445" y="7251"/>
                  </a:cubicBezTo>
                  <a:cubicBezTo>
                    <a:pt x="533" y="7303"/>
                    <a:pt x="648" y="7328"/>
                    <a:pt x="783" y="7328"/>
                  </a:cubicBezTo>
                  <a:cubicBezTo>
                    <a:pt x="990" y="7328"/>
                    <a:pt x="1243" y="7269"/>
                    <a:pt x="1513" y="7162"/>
                  </a:cubicBezTo>
                  <a:cubicBezTo>
                    <a:pt x="3070" y="6494"/>
                    <a:pt x="5649" y="3470"/>
                    <a:pt x="6584" y="1290"/>
                  </a:cubicBezTo>
                  <a:lnTo>
                    <a:pt x="685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21" name="Google Shape;199;p1"/>
            <p:cNvSpPr/>
            <p:nvPr/>
          </p:nvSpPr>
          <p:spPr>
            <a:xfrm>
              <a:off x="7728120" y="4484520"/>
              <a:ext cx="23760" cy="37440"/>
            </a:xfrm>
            <a:custGeom>
              <a:avLst/>
              <a:gdLst/>
              <a:ahLst/>
              <a:rect l="l" t="t" r="r" b="b"/>
              <a:pathLst>
                <a:path w="5828" h="8942">
                  <a:moveTo>
                    <a:pt x="5828" y="1"/>
                  </a:moveTo>
                  <a:lnTo>
                    <a:pt x="5828" y="1"/>
                  </a:lnTo>
                  <a:cubicBezTo>
                    <a:pt x="4627" y="1780"/>
                    <a:pt x="2892" y="3604"/>
                    <a:pt x="1602" y="4182"/>
                  </a:cubicBezTo>
                  <a:cubicBezTo>
                    <a:pt x="1335" y="4271"/>
                    <a:pt x="1113" y="4360"/>
                    <a:pt x="890" y="4360"/>
                  </a:cubicBezTo>
                  <a:cubicBezTo>
                    <a:pt x="935" y="4449"/>
                    <a:pt x="979" y="4538"/>
                    <a:pt x="1068" y="4582"/>
                  </a:cubicBezTo>
                  <a:cubicBezTo>
                    <a:pt x="1100" y="4614"/>
                    <a:pt x="1153" y="4645"/>
                    <a:pt x="1229" y="4645"/>
                  </a:cubicBezTo>
                  <a:cubicBezTo>
                    <a:pt x="1261" y="4645"/>
                    <a:pt x="1296" y="4640"/>
                    <a:pt x="1335" y="4627"/>
                  </a:cubicBezTo>
                  <a:cubicBezTo>
                    <a:pt x="1424" y="4627"/>
                    <a:pt x="1558" y="4627"/>
                    <a:pt x="1602" y="4716"/>
                  </a:cubicBezTo>
                  <a:cubicBezTo>
                    <a:pt x="1647" y="4760"/>
                    <a:pt x="1691" y="4805"/>
                    <a:pt x="1735" y="4849"/>
                  </a:cubicBezTo>
                  <a:cubicBezTo>
                    <a:pt x="1780" y="4983"/>
                    <a:pt x="1735" y="5205"/>
                    <a:pt x="1602" y="5294"/>
                  </a:cubicBezTo>
                  <a:cubicBezTo>
                    <a:pt x="846" y="5828"/>
                    <a:pt x="134" y="6450"/>
                    <a:pt x="1" y="6717"/>
                  </a:cubicBezTo>
                  <a:cubicBezTo>
                    <a:pt x="45" y="6762"/>
                    <a:pt x="179" y="6806"/>
                    <a:pt x="268" y="6851"/>
                  </a:cubicBezTo>
                  <a:cubicBezTo>
                    <a:pt x="446" y="6984"/>
                    <a:pt x="712" y="7073"/>
                    <a:pt x="935" y="7340"/>
                  </a:cubicBezTo>
                  <a:cubicBezTo>
                    <a:pt x="979" y="7385"/>
                    <a:pt x="1068" y="7474"/>
                    <a:pt x="1113" y="7607"/>
                  </a:cubicBezTo>
                  <a:cubicBezTo>
                    <a:pt x="1335" y="7874"/>
                    <a:pt x="1380" y="8274"/>
                    <a:pt x="1424" y="8586"/>
                  </a:cubicBezTo>
                  <a:cubicBezTo>
                    <a:pt x="1424" y="8675"/>
                    <a:pt x="1469" y="8808"/>
                    <a:pt x="1469" y="8941"/>
                  </a:cubicBezTo>
                  <a:cubicBezTo>
                    <a:pt x="2269" y="8630"/>
                    <a:pt x="3648" y="7918"/>
                    <a:pt x="4137" y="6895"/>
                  </a:cubicBezTo>
                  <a:cubicBezTo>
                    <a:pt x="4182" y="6851"/>
                    <a:pt x="4226" y="6762"/>
                    <a:pt x="4315" y="6762"/>
                  </a:cubicBezTo>
                  <a:cubicBezTo>
                    <a:pt x="4315" y="6628"/>
                    <a:pt x="4360" y="6584"/>
                    <a:pt x="4404" y="6539"/>
                  </a:cubicBezTo>
                  <a:lnTo>
                    <a:pt x="5828" y="1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22" name="Google Shape;200;p1"/>
            <p:cNvSpPr/>
            <p:nvPr/>
          </p:nvSpPr>
          <p:spPr>
            <a:xfrm>
              <a:off x="7749720" y="4449600"/>
              <a:ext cx="13680" cy="68760"/>
            </a:xfrm>
            <a:custGeom>
              <a:avLst/>
              <a:gdLst/>
              <a:ahLst/>
              <a:rect l="l" t="t" r="r" b="b"/>
              <a:pathLst>
                <a:path w="3515" h="16148">
                  <a:moveTo>
                    <a:pt x="3514" y="1"/>
                  </a:moveTo>
                  <a:cubicBezTo>
                    <a:pt x="3470" y="45"/>
                    <a:pt x="3470" y="45"/>
                    <a:pt x="3425" y="90"/>
                  </a:cubicBezTo>
                  <a:lnTo>
                    <a:pt x="2847" y="2759"/>
                  </a:lnTo>
                  <a:cubicBezTo>
                    <a:pt x="2847" y="2759"/>
                    <a:pt x="2803" y="2803"/>
                    <a:pt x="2803" y="2848"/>
                  </a:cubicBezTo>
                  <a:lnTo>
                    <a:pt x="134" y="14813"/>
                  </a:lnTo>
                  <a:cubicBezTo>
                    <a:pt x="134" y="14902"/>
                    <a:pt x="134" y="14902"/>
                    <a:pt x="89" y="14947"/>
                  </a:cubicBezTo>
                  <a:cubicBezTo>
                    <a:pt x="89" y="14991"/>
                    <a:pt x="0" y="15125"/>
                    <a:pt x="0" y="15436"/>
                  </a:cubicBezTo>
                  <a:lnTo>
                    <a:pt x="3514" y="16148"/>
                  </a:lnTo>
                  <a:lnTo>
                    <a:pt x="3514" y="1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23" name="Google Shape;201;p1"/>
            <p:cNvSpPr/>
            <p:nvPr/>
          </p:nvSpPr>
          <p:spPr>
            <a:xfrm>
              <a:off x="7768080" y="4448160"/>
              <a:ext cx="13680" cy="70200"/>
            </a:xfrm>
            <a:custGeom>
              <a:avLst/>
              <a:gdLst/>
              <a:ahLst/>
              <a:rect l="l" t="t" r="r" b="b"/>
              <a:pathLst>
                <a:path w="3471" h="16459">
                  <a:moveTo>
                    <a:pt x="1" y="0"/>
                  </a:moveTo>
                  <a:lnTo>
                    <a:pt x="1" y="16458"/>
                  </a:lnTo>
                  <a:lnTo>
                    <a:pt x="3470" y="15747"/>
                  </a:lnTo>
                  <a:cubicBezTo>
                    <a:pt x="3470" y="15435"/>
                    <a:pt x="3426" y="15257"/>
                    <a:pt x="3382" y="15213"/>
                  </a:cubicBezTo>
                  <a:cubicBezTo>
                    <a:pt x="3382" y="15168"/>
                    <a:pt x="3382" y="15168"/>
                    <a:pt x="3337" y="15079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24" name="Google Shape;202;p1"/>
            <p:cNvSpPr/>
            <p:nvPr/>
          </p:nvSpPr>
          <p:spPr>
            <a:xfrm>
              <a:off x="7868160" y="4375800"/>
              <a:ext cx="41760" cy="36720"/>
            </a:xfrm>
            <a:custGeom>
              <a:avLst/>
              <a:gdLst/>
              <a:ahLst/>
              <a:rect l="l" t="t" r="r" b="b"/>
              <a:pathLst>
                <a:path w="9920" h="8808">
                  <a:moveTo>
                    <a:pt x="3070" y="0"/>
                  </a:moveTo>
                  <a:lnTo>
                    <a:pt x="5294" y="2847"/>
                  </a:lnTo>
                  <a:cubicBezTo>
                    <a:pt x="5383" y="2936"/>
                    <a:pt x="5383" y="3070"/>
                    <a:pt x="5383" y="3159"/>
                  </a:cubicBezTo>
                  <a:cubicBezTo>
                    <a:pt x="5338" y="3292"/>
                    <a:pt x="5294" y="3381"/>
                    <a:pt x="5160" y="3426"/>
                  </a:cubicBezTo>
                  <a:lnTo>
                    <a:pt x="3114" y="4404"/>
                  </a:lnTo>
                  <a:cubicBezTo>
                    <a:pt x="3070" y="4449"/>
                    <a:pt x="3025" y="4449"/>
                    <a:pt x="2981" y="4449"/>
                  </a:cubicBezTo>
                  <a:cubicBezTo>
                    <a:pt x="2892" y="4449"/>
                    <a:pt x="2803" y="4404"/>
                    <a:pt x="2714" y="4360"/>
                  </a:cubicBezTo>
                  <a:cubicBezTo>
                    <a:pt x="2714" y="4360"/>
                    <a:pt x="2669" y="4315"/>
                    <a:pt x="2669" y="4315"/>
                  </a:cubicBezTo>
                  <a:cubicBezTo>
                    <a:pt x="2669" y="4271"/>
                    <a:pt x="2580" y="4137"/>
                    <a:pt x="2402" y="4004"/>
                  </a:cubicBezTo>
                  <a:cubicBezTo>
                    <a:pt x="2136" y="3737"/>
                    <a:pt x="1735" y="3470"/>
                    <a:pt x="1112" y="3292"/>
                  </a:cubicBezTo>
                  <a:cubicBezTo>
                    <a:pt x="801" y="3203"/>
                    <a:pt x="579" y="3114"/>
                    <a:pt x="356" y="3025"/>
                  </a:cubicBezTo>
                  <a:lnTo>
                    <a:pt x="0" y="4449"/>
                  </a:lnTo>
                  <a:cubicBezTo>
                    <a:pt x="267" y="4582"/>
                    <a:pt x="712" y="4804"/>
                    <a:pt x="1112" y="5160"/>
                  </a:cubicBezTo>
                  <a:cubicBezTo>
                    <a:pt x="1335" y="5383"/>
                    <a:pt x="1557" y="5650"/>
                    <a:pt x="1735" y="5961"/>
                  </a:cubicBezTo>
                  <a:cubicBezTo>
                    <a:pt x="2091" y="5472"/>
                    <a:pt x="2402" y="5071"/>
                    <a:pt x="2536" y="4938"/>
                  </a:cubicBezTo>
                  <a:cubicBezTo>
                    <a:pt x="2700" y="4733"/>
                    <a:pt x="2854" y="4641"/>
                    <a:pt x="3161" y="4641"/>
                  </a:cubicBezTo>
                  <a:cubicBezTo>
                    <a:pt x="3519" y="4641"/>
                    <a:pt x="4085" y="4767"/>
                    <a:pt x="5116" y="4982"/>
                  </a:cubicBezTo>
                  <a:lnTo>
                    <a:pt x="5383" y="5027"/>
                  </a:lnTo>
                  <a:cubicBezTo>
                    <a:pt x="7340" y="5472"/>
                    <a:pt x="8230" y="5516"/>
                    <a:pt x="8230" y="5516"/>
                  </a:cubicBezTo>
                  <a:cubicBezTo>
                    <a:pt x="8318" y="5561"/>
                    <a:pt x="8363" y="5561"/>
                    <a:pt x="8452" y="5605"/>
                  </a:cubicBezTo>
                  <a:cubicBezTo>
                    <a:pt x="8452" y="5650"/>
                    <a:pt x="8452" y="5650"/>
                    <a:pt x="8496" y="5694"/>
                  </a:cubicBezTo>
                  <a:cubicBezTo>
                    <a:pt x="8541" y="5783"/>
                    <a:pt x="8585" y="5872"/>
                    <a:pt x="8541" y="5961"/>
                  </a:cubicBezTo>
                  <a:cubicBezTo>
                    <a:pt x="8541" y="6094"/>
                    <a:pt x="8274" y="7251"/>
                    <a:pt x="7429" y="7607"/>
                  </a:cubicBezTo>
                  <a:cubicBezTo>
                    <a:pt x="7384" y="7629"/>
                    <a:pt x="7340" y="7640"/>
                    <a:pt x="7295" y="7640"/>
                  </a:cubicBezTo>
                  <a:cubicBezTo>
                    <a:pt x="7251" y="7640"/>
                    <a:pt x="7206" y="7629"/>
                    <a:pt x="7162" y="7607"/>
                  </a:cubicBezTo>
                  <a:cubicBezTo>
                    <a:pt x="7162" y="7607"/>
                    <a:pt x="6584" y="7384"/>
                    <a:pt x="5827" y="7206"/>
                  </a:cubicBezTo>
                  <a:lnTo>
                    <a:pt x="5827" y="7206"/>
                  </a:lnTo>
                  <a:lnTo>
                    <a:pt x="6406" y="8808"/>
                  </a:lnTo>
                  <a:cubicBezTo>
                    <a:pt x="8897" y="6851"/>
                    <a:pt x="9920" y="5516"/>
                    <a:pt x="9831" y="3603"/>
                  </a:cubicBezTo>
                  <a:cubicBezTo>
                    <a:pt x="9831" y="3514"/>
                    <a:pt x="9786" y="2936"/>
                    <a:pt x="9697" y="2580"/>
                  </a:cubicBezTo>
                  <a:cubicBezTo>
                    <a:pt x="9653" y="2536"/>
                    <a:pt x="9653" y="2536"/>
                    <a:pt x="9608" y="2491"/>
                  </a:cubicBezTo>
                  <a:cubicBezTo>
                    <a:pt x="9519" y="2402"/>
                    <a:pt x="9297" y="2269"/>
                    <a:pt x="8630" y="2047"/>
                  </a:cubicBezTo>
                  <a:cubicBezTo>
                    <a:pt x="8274" y="1913"/>
                    <a:pt x="7918" y="1691"/>
                    <a:pt x="7473" y="1468"/>
                  </a:cubicBezTo>
                  <a:cubicBezTo>
                    <a:pt x="6272" y="890"/>
                    <a:pt x="4849" y="178"/>
                    <a:pt x="3070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25" name="Google Shape;203;p1"/>
            <p:cNvSpPr/>
            <p:nvPr/>
          </p:nvSpPr>
          <p:spPr>
            <a:xfrm>
              <a:off x="7903800" y="4361400"/>
              <a:ext cx="24120" cy="8280"/>
            </a:xfrm>
            <a:custGeom>
              <a:avLst/>
              <a:gdLst/>
              <a:ahLst/>
              <a:rect l="l" t="t" r="r" b="b"/>
              <a:pathLst>
                <a:path w="5873" h="2207">
                  <a:moveTo>
                    <a:pt x="2492" y="0"/>
                  </a:moveTo>
                  <a:cubicBezTo>
                    <a:pt x="1930" y="0"/>
                    <a:pt x="1492" y="119"/>
                    <a:pt x="1068" y="294"/>
                  </a:cubicBezTo>
                  <a:cubicBezTo>
                    <a:pt x="490" y="516"/>
                    <a:pt x="178" y="739"/>
                    <a:pt x="1" y="916"/>
                  </a:cubicBezTo>
                  <a:cubicBezTo>
                    <a:pt x="1113" y="1450"/>
                    <a:pt x="1824" y="1940"/>
                    <a:pt x="2180" y="2206"/>
                  </a:cubicBezTo>
                  <a:cubicBezTo>
                    <a:pt x="2661" y="1806"/>
                    <a:pt x="3502" y="1297"/>
                    <a:pt x="4671" y="1297"/>
                  </a:cubicBezTo>
                  <a:cubicBezTo>
                    <a:pt x="4801" y="1297"/>
                    <a:pt x="4934" y="1303"/>
                    <a:pt x="5071" y="1317"/>
                  </a:cubicBezTo>
                  <a:cubicBezTo>
                    <a:pt x="5383" y="1361"/>
                    <a:pt x="5650" y="1406"/>
                    <a:pt x="5872" y="1495"/>
                  </a:cubicBezTo>
                  <a:cubicBezTo>
                    <a:pt x="5828" y="1272"/>
                    <a:pt x="5694" y="1094"/>
                    <a:pt x="5472" y="872"/>
                  </a:cubicBezTo>
                  <a:cubicBezTo>
                    <a:pt x="5160" y="650"/>
                    <a:pt x="4760" y="383"/>
                    <a:pt x="4093" y="249"/>
                  </a:cubicBezTo>
                  <a:cubicBezTo>
                    <a:pt x="3448" y="73"/>
                    <a:pt x="2932" y="0"/>
                    <a:pt x="2492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26" name="Google Shape;204;p1"/>
            <p:cNvSpPr/>
            <p:nvPr/>
          </p:nvSpPr>
          <p:spPr>
            <a:xfrm>
              <a:off x="7889400" y="4354560"/>
              <a:ext cx="20520" cy="8280"/>
            </a:xfrm>
            <a:custGeom>
              <a:avLst/>
              <a:gdLst/>
              <a:ahLst/>
              <a:rect l="l" t="t" r="r" b="b"/>
              <a:pathLst>
                <a:path w="5072" h="2225">
                  <a:moveTo>
                    <a:pt x="1958" y="0"/>
                  </a:moveTo>
                  <a:cubicBezTo>
                    <a:pt x="1513" y="0"/>
                    <a:pt x="623" y="757"/>
                    <a:pt x="0" y="1424"/>
                  </a:cubicBezTo>
                  <a:cubicBezTo>
                    <a:pt x="1023" y="1646"/>
                    <a:pt x="1913" y="1913"/>
                    <a:pt x="2625" y="2225"/>
                  </a:cubicBezTo>
                  <a:cubicBezTo>
                    <a:pt x="2847" y="1913"/>
                    <a:pt x="3292" y="1557"/>
                    <a:pt x="4137" y="1201"/>
                  </a:cubicBezTo>
                  <a:cubicBezTo>
                    <a:pt x="4449" y="1068"/>
                    <a:pt x="4760" y="979"/>
                    <a:pt x="5071" y="935"/>
                  </a:cubicBezTo>
                  <a:cubicBezTo>
                    <a:pt x="4671" y="712"/>
                    <a:pt x="4271" y="490"/>
                    <a:pt x="4004" y="356"/>
                  </a:cubicBezTo>
                  <a:cubicBezTo>
                    <a:pt x="3425" y="89"/>
                    <a:pt x="2981" y="0"/>
                    <a:pt x="1958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27" name="Google Shape;205;p1"/>
            <p:cNvSpPr/>
            <p:nvPr/>
          </p:nvSpPr>
          <p:spPr>
            <a:xfrm>
              <a:off x="7874280" y="4350600"/>
              <a:ext cx="18000" cy="7920"/>
            </a:xfrm>
            <a:custGeom>
              <a:avLst/>
              <a:gdLst/>
              <a:ahLst/>
              <a:rect l="l" t="t" r="r" b="b"/>
              <a:pathLst>
                <a:path w="4449" h="2151">
                  <a:moveTo>
                    <a:pt x="1444" y="0"/>
                  </a:moveTo>
                  <a:cubicBezTo>
                    <a:pt x="1338" y="0"/>
                    <a:pt x="1241" y="5"/>
                    <a:pt x="1157" y="16"/>
                  </a:cubicBezTo>
                  <a:cubicBezTo>
                    <a:pt x="713" y="60"/>
                    <a:pt x="223" y="1039"/>
                    <a:pt x="1" y="1840"/>
                  </a:cubicBezTo>
                  <a:cubicBezTo>
                    <a:pt x="268" y="1840"/>
                    <a:pt x="535" y="1840"/>
                    <a:pt x="801" y="1884"/>
                  </a:cubicBezTo>
                  <a:lnTo>
                    <a:pt x="890" y="1884"/>
                  </a:lnTo>
                  <a:cubicBezTo>
                    <a:pt x="1513" y="1973"/>
                    <a:pt x="2091" y="2062"/>
                    <a:pt x="2625" y="2151"/>
                  </a:cubicBezTo>
                  <a:cubicBezTo>
                    <a:pt x="2892" y="1884"/>
                    <a:pt x="3648" y="994"/>
                    <a:pt x="4449" y="550"/>
                  </a:cubicBezTo>
                  <a:cubicBezTo>
                    <a:pt x="3586" y="275"/>
                    <a:pt x="2239" y="0"/>
                    <a:pt x="1444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28" name="Google Shape;206;p1"/>
            <p:cNvSpPr/>
            <p:nvPr/>
          </p:nvSpPr>
          <p:spPr>
            <a:xfrm>
              <a:off x="7853400" y="4349160"/>
              <a:ext cx="19800" cy="7920"/>
            </a:xfrm>
            <a:custGeom>
              <a:avLst/>
              <a:gdLst/>
              <a:ahLst/>
              <a:rect l="l" t="t" r="r" b="b"/>
              <a:pathLst>
                <a:path w="4894" h="2185">
                  <a:moveTo>
                    <a:pt x="1503" y="0"/>
                  </a:moveTo>
                  <a:cubicBezTo>
                    <a:pt x="1383" y="0"/>
                    <a:pt x="1217" y="15"/>
                    <a:pt x="979" y="49"/>
                  </a:cubicBezTo>
                  <a:cubicBezTo>
                    <a:pt x="623" y="93"/>
                    <a:pt x="356" y="138"/>
                    <a:pt x="178" y="138"/>
                  </a:cubicBezTo>
                  <a:cubicBezTo>
                    <a:pt x="89" y="138"/>
                    <a:pt x="45" y="138"/>
                    <a:pt x="0" y="182"/>
                  </a:cubicBezTo>
                  <a:cubicBezTo>
                    <a:pt x="89" y="449"/>
                    <a:pt x="223" y="672"/>
                    <a:pt x="356" y="894"/>
                  </a:cubicBezTo>
                  <a:cubicBezTo>
                    <a:pt x="579" y="1294"/>
                    <a:pt x="845" y="1739"/>
                    <a:pt x="979" y="2184"/>
                  </a:cubicBezTo>
                  <a:cubicBezTo>
                    <a:pt x="1695" y="2119"/>
                    <a:pt x="2435" y="2078"/>
                    <a:pt x="3182" y="2078"/>
                  </a:cubicBezTo>
                  <a:cubicBezTo>
                    <a:pt x="3455" y="2078"/>
                    <a:pt x="3729" y="2083"/>
                    <a:pt x="4004" y="2095"/>
                  </a:cubicBezTo>
                  <a:cubicBezTo>
                    <a:pt x="4137" y="1650"/>
                    <a:pt x="4404" y="805"/>
                    <a:pt x="4893" y="182"/>
                  </a:cubicBezTo>
                  <a:cubicBezTo>
                    <a:pt x="4671" y="182"/>
                    <a:pt x="4315" y="138"/>
                    <a:pt x="3781" y="49"/>
                  </a:cubicBezTo>
                  <a:cubicBezTo>
                    <a:pt x="3626" y="25"/>
                    <a:pt x="3510" y="14"/>
                    <a:pt x="3419" y="14"/>
                  </a:cubicBezTo>
                  <a:cubicBezTo>
                    <a:pt x="3170" y="14"/>
                    <a:pt x="3111" y="97"/>
                    <a:pt x="2981" y="227"/>
                  </a:cubicBezTo>
                  <a:cubicBezTo>
                    <a:pt x="2892" y="316"/>
                    <a:pt x="2803" y="405"/>
                    <a:pt x="2625" y="494"/>
                  </a:cubicBezTo>
                  <a:cubicBezTo>
                    <a:pt x="2580" y="538"/>
                    <a:pt x="2513" y="560"/>
                    <a:pt x="2441" y="560"/>
                  </a:cubicBezTo>
                  <a:cubicBezTo>
                    <a:pt x="2369" y="560"/>
                    <a:pt x="2291" y="538"/>
                    <a:pt x="2224" y="494"/>
                  </a:cubicBezTo>
                  <a:cubicBezTo>
                    <a:pt x="2180" y="449"/>
                    <a:pt x="2135" y="405"/>
                    <a:pt x="2091" y="405"/>
                  </a:cubicBezTo>
                  <a:cubicBezTo>
                    <a:pt x="2002" y="271"/>
                    <a:pt x="1957" y="227"/>
                    <a:pt x="1869" y="138"/>
                  </a:cubicBezTo>
                  <a:cubicBezTo>
                    <a:pt x="1869" y="93"/>
                    <a:pt x="1869" y="93"/>
                    <a:pt x="1824" y="93"/>
                  </a:cubicBezTo>
                  <a:cubicBezTo>
                    <a:pt x="1769" y="38"/>
                    <a:pt x="1697" y="0"/>
                    <a:pt x="1503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29" name="Google Shape;207;p1"/>
            <p:cNvSpPr/>
            <p:nvPr/>
          </p:nvSpPr>
          <p:spPr>
            <a:xfrm>
              <a:off x="7837560" y="4351680"/>
              <a:ext cx="15480" cy="8640"/>
            </a:xfrm>
            <a:custGeom>
              <a:avLst/>
              <a:gdLst/>
              <a:ahLst/>
              <a:rect l="l" t="t" r="r" b="b"/>
              <a:pathLst>
                <a:path w="3871" h="2314">
                  <a:moveTo>
                    <a:pt x="3026" y="0"/>
                  </a:moveTo>
                  <a:cubicBezTo>
                    <a:pt x="2269" y="89"/>
                    <a:pt x="579" y="267"/>
                    <a:pt x="45" y="445"/>
                  </a:cubicBezTo>
                  <a:cubicBezTo>
                    <a:pt x="1" y="667"/>
                    <a:pt x="268" y="1424"/>
                    <a:pt x="801" y="2313"/>
                  </a:cubicBezTo>
                  <a:cubicBezTo>
                    <a:pt x="1780" y="2046"/>
                    <a:pt x="2848" y="1824"/>
                    <a:pt x="3871" y="1691"/>
                  </a:cubicBezTo>
                  <a:cubicBezTo>
                    <a:pt x="3737" y="1379"/>
                    <a:pt x="3559" y="1068"/>
                    <a:pt x="3381" y="712"/>
                  </a:cubicBezTo>
                  <a:cubicBezTo>
                    <a:pt x="3248" y="490"/>
                    <a:pt x="3115" y="223"/>
                    <a:pt x="3026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30" name="Google Shape;208;p1"/>
            <p:cNvSpPr/>
            <p:nvPr/>
          </p:nvSpPr>
          <p:spPr>
            <a:xfrm>
              <a:off x="7820280" y="4355280"/>
              <a:ext cx="16200" cy="9360"/>
            </a:xfrm>
            <a:custGeom>
              <a:avLst/>
              <a:gdLst/>
              <a:ahLst/>
              <a:rect l="l" t="t" r="r" b="b"/>
              <a:pathLst>
                <a:path w="4049" h="2492">
                  <a:moveTo>
                    <a:pt x="2936" y="1"/>
                  </a:moveTo>
                  <a:cubicBezTo>
                    <a:pt x="2758" y="1"/>
                    <a:pt x="2625" y="45"/>
                    <a:pt x="2313" y="223"/>
                  </a:cubicBezTo>
                  <a:cubicBezTo>
                    <a:pt x="2047" y="401"/>
                    <a:pt x="1691" y="579"/>
                    <a:pt x="1112" y="802"/>
                  </a:cubicBezTo>
                  <a:cubicBezTo>
                    <a:pt x="712" y="935"/>
                    <a:pt x="401" y="1024"/>
                    <a:pt x="223" y="1068"/>
                  </a:cubicBezTo>
                  <a:cubicBezTo>
                    <a:pt x="134" y="1113"/>
                    <a:pt x="89" y="1113"/>
                    <a:pt x="0" y="1113"/>
                  </a:cubicBezTo>
                  <a:cubicBezTo>
                    <a:pt x="45" y="1157"/>
                    <a:pt x="89" y="1202"/>
                    <a:pt x="134" y="1246"/>
                  </a:cubicBezTo>
                  <a:cubicBezTo>
                    <a:pt x="490" y="1558"/>
                    <a:pt x="1201" y="2047"/>
                    <a:pt x="1913" y="2492"/>
                  </a:cubicBezTo>
                  <a:cubicBezTo>
                    <a:pt x="2625" y="2181"/>
                    <a:pt x="3337" y="1958"/>
                    <a:pt x="4048" y="1736"/>
                  </a:cubicBezTo>
                  <a:cubicBezTo>
                    <a:pt x="3915" y="1469"/>
                    <a:pt x="3737" y="1113"/>
                    <a:pt x="3603" y="757"/>
                  </a:cubicBezTo>
                  <a:cubicBezTo>
                    <a:pt x="3603" y="757"/>
                    <a:pt x="3559" y="757"/>
                    <a:pt x="3559" y="713"/>
                  </a:cubicBezTo>
                  <a:cubicBezTo>
                    <a:pt x="3514" y="668"/>
                    <a:pt x="3470" y="624"/>
                    <a:pt x="3470" y="579"/>
                  </a:cubicBezTo>
                  <a:cubicBezTo>
                    <a:pt x="3470" y="579"/>
                    <a:pt x="3381" y="312"/>
                    <a:pt x="3203" y="179"/>
                  </a:cubicBezTo>
                  <a:cubicBezTo>
                    <a:pt x="3114" y="90"/>
                    <a:pt x="3025" y="45"/>
                    <a:pt x="2936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31" name="Google Shape;209;p1"/>
            <p:cNvSpPr/>
            <p:nvPr/>
          </p:nvSpPr>
          <p:spPr>
            <a:xfrm>
              <a:off x="7700040" y="4304160"/>
              <a:ext cx="327240" cy="222840"/>
            </a:xfrm>
            <a:custGeom>
              <a:avLst/>
              <a:gdLst/>
              <a:ahLst/>
              <a:rect l="l" t="t" r="r" b="b"/>
              <a:pathLst>
                <a:path w="75620" h="51625">
                  <a:moveTo>
                    <a:pt x="36980" y="1"/>
                  </a:moveTo>
                  <a:cubicBezTo>
                    <a:pt x="19564" y="1"/>
                    <a:pt x="10458" y="11776"/>
                    <a:pt x="6495" y="19019"/>
                  </a:cubicBezTo>
                  <a:cubicBezTo>
                    <a:pt x="0" y="30985"/>
                    <a:pt x="2091" y="49934"/>
                    <a:pt x="2091" y="50112"/>
                  </a:cubicBezTo>
                  <a:cubicBezTo>
                    <a:pt x="2091" y="50112"/>
                    <a:pt x="2091" y="50112"/>
                    <a:pt x="2091" y="50157"/>
                  </a:cubicBezTo>
                  <a:cubicBezTo>
                    <a:pt x="2447" y="50423"/>
                    <a:pt x="2758" y="50735"/>
                    <a:pt x="3025" y="51091"/>
                  </a:cubicBezTo>
                  <a:cubicBezTo>
                    <a:pt x="3070" y="51180"/>
                    <a:pt x="3159" y="51313"/>
                    <a:pt x="3248" y="51402"/>
                  </a:cubicBezTo>
                  <a:cubicBezTo>
                    <a:pt x="3337" y="51313"/>
                    <a:pt x="3425" y="51224"/>
                    <a:pt x="3514" y="51135"/>
                  </a:cubicBezTo>
                  <a:cubicBezTo>
                    <a:pt x="3470" y="51091"/>
                    <a:pt x="3425" y="51002"/>
                    <a:pt x="3425" y="50913"/>
                  </a:cubicBezTo>
                  <a:cubicBezTo>
                    <a:pt x="3381" y="50735"/>
                    <a:pt x="1735" y="31341"/>
                    <a:pt x="8007" y="19820"/>
                  </a:cubicBezTo>
                  <a:cubicBezTo>
                    <a:pt x="11699" y="13059"/>
                    <a:pt x="20373" y="1716"/>
                    <a:pt x="36965" y="1716"/>
                  </a:cubicBezTo>
                  <a:cubicBezTo>
                    <a:pt x="37721" y="1716"/>
                    <a:pt x="38433" y="1761"/>
                    <a:pt x="39189" y="1805"/>
                  </a:cubicBezTo>
                  <a:cubicBezTo>
                    <a:pt x="47195" y="2250"/>
                    <a:pt x="53912" y="4785"/>
                    <a:pt x="59294" y="9278"/>
                  </a:cubicBezTo>
                  <a:cubicBezTo>
                    <a:pt x="63476" y="12792"/>
                    <a:pt x="66856" y="17507"/>
                    <a:pt x="69392" y="23423"/>
                  </a:cubicBezTo>
                  <a:cubicBezTo>
                    <a:pt x="73795" y="33609"/>
                    <a:pt x="72550" y="50468"/>
                    <a:pt x="72461" y="51313"/>
                  </a:cubicBezTo>
                  <a:cubicBezTo>
                    <a:pt x="72550" y="51402"/>
                    <a:pt x="72639" y="51447"/>
                    <a:pt x="72683" y="51535"/>
                  </a:cubicBezTo>
                  <a:cubicBezTo>
                    <a:pt x="72728" y="51580"/>
                    <a:pt x="72772" y="51580"/>
                    <a:pt x="72772" y="51624"/>
                  </a:cubicBezTo>
                  <a:lnTo>
                    <a:pt x="72817" y="51535"/>
                  </a:lnTo>
                  <a:cubicBezTo>
                    <a:pt x="72817" y="51491"/>
                    <a:pt x="72817" y="51491"/>
                    <a:pt x="72817" y="51491"/>
                  </a:cubicBezTo>
                  <a:cubicBezTo>
                    <a:pt x="73039" y="50868"/>
                    <a:pt x="73484" y="50201"/>
                    <a:pt x="74018" y="49623"/>
                  </a:cubicBezTo>
                  <a:cubicBezTo>
                    <a:pt x="74107" y="48733"/>
                    <a:pt x="75619" y="33387"/>
                    <a:pt x="70993" y="22711"/>
                  </a:cubicBezTo>
                  <a:cubicBezTo>
                    <a:pt x="69080" y="18308"/>
                    <a:pt x="66234" y="13459"/>
                    <a:pt x="61919" y="9411"/>
                  </a:cubicBezTo>
                  <a:cubicBezTo>
                    <a:pt x="61874" y="9322"/>
                    <a:pt x="61785" y="9278"/>
                    <a:pt x="61696" y="9189"/>
                  </a:cubicBezTo>
                  <a:cubicBezTo>
                    <a:pt x="61652" y="9100"/>
                    <a:pt x="61563" y="9056"/>
                    <a:pt x="61474" y="8967"/>
                  </a:cubicBezTo>
                  <a:cubicBezTo>
                    <a:pt x="56314" y="4252"/>
                    <a:pt x="49197" y="648"/>
                    <a:pt x="39322" y="70"/>
                  </a:cubicBezTo>
                  <a:cubicBezTo>
                    <a:pt x="38525" y="23"/>
                    <a:pt x="37745" y="1"/>
                    <a:pt x="36980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32" name="Google Shape;210;p1"/>
            <p:cNvSpPr/>
            <p:nvPr/>
          </p:nvSpPr>
          <p:spPr>
            <a:xfrm>
              <a:off x="7711920" y="4314600"/>
              <a:ext cx="303120" cy="212040"/>
            </a:xfrm>
            <a:custGeom>
              <a:avLst/>
              <a:gdLst/>
              <a:ahLst/>
              <a:rect l="l" t="t" r="r" b="b"/>
              <a:pathLst>
                <a:path w="70104" h="49109">
                  <a:moveTo>
                    <a:pt x="34207" y="1"/>
                  </a:moveTo>
                  <a:cubicBezTo>
                    <a:pt x="18015" y="1"/>
                    <a:pt x="9519" y="11121"/>
                    <a:pt x="5872" y="17749"/>
                  </a:cubicBezTo>
                  <a:cubicBezTo>
                    <a:pt x="0" y="28513"/>
                    <a:pt x="1201" y="46306"/>
                    <a:pt x="1335" y="48263"/>
                  </a:cubicBezTo>
                  <a:cubicBezTo>
                    <a:pt x="1646" y="48085"/>
                    <a:pt x="2002" y="47952"/>
                    <a:pt x="2313" y="47952"/>
                  </a:cubicBezTo>
                  <a:lnTo>
                    <a:pt x="2358" y="47952"/>
                  </a:lnTo>
                  <a:cubicBezTo>
                    <a:pt x="2402" y="47952"/>
                    <a:pt x="2669" y="47952"/>
                    <a:pt x="2936" y="48085"/>
                  </a:cubicBezTo>
                  <a:cubicBezTo>
                    <a:pt x="2714" y="44660"/>
                    <a:pt x="2180" y="28202"/>
                    <a:pt x="7384" y="18594"/>
                  </a:cubicBezTo>
                  <a:cubicBezTo>
                    <a:pt x="10854" y="12278"/>
                    <a:pt x="18905" y="1736"/>
                    <a:pt x="34251" y="1736"/>
                  </a:cubicBezTo>
                  <a:cubicBezTo>
                    <a:pt x="34918" y="1736"/>
                    <a:pt x="35630" y="1780"/>
                    <a:pt x="36297" y="1825"/>
                  </a:cubicBezTo>
                  <a:cubicBezTo>
                    <a:pt x="44126" y="2269"/>
                    <a:pt x="50620" y="4849"/>
                    <a:pt x="55736" y="9431"/>
                  </a:cubicBezTo>
                  <a:cubicBezTo>
                    <a:pt x="55869" y="9564"/>
                    <a:pt x="56047" y="9742"/>
                    <a:pt x="56225" y="9876"/>
                  </a:cubicBezTo>
                  <a:cubicBezTo>
                    <a:pt x="59561" y="12989"/>
                    <a:pt x="62275" y="17037"/>
                    <a:pt x="64410" y="21930"/>
                  </a:cubicBezTo>
                  <a:cubicBezTo>
                    <a:pt x="68381" y="31153"/>
                    <a:pt x="67537" y="46854"/>
                    <a:pt x="67437" y="49058"/>
                  </a:cubicBezTo>
                  <a:lnTo>
                    <a:pt x="67437" y="49058"/>
                  </a:lnTo>
                  <a:cubicBezTo>
                    <a:pt x="67572" y="48706"/>
                    <a:pt x="67926" y="48530"/>
                    <a:pt x="68324" y="48486"/>
                  </a:cubicBezTo>
                  <a:cubicBezTo>
                    <a:pt x="68384" y="48474"/>
                    <a:pt x="68443" y="48468"/>
                    <a:pt x="68503" y="48468"/>
                  </a:cubicBezTo>
                  <a:cubicBezTo>
                    <a:pt x="68666" y="48468"/>
                    <a:pt x="68828" y="48510"/>
                    <a:pt x="68991" y="48575"/>
                  </a:cubicBezTo>
                  <a:cubicBezTo>
                    <a:pt x="69169" y="46217"/>
                    <a:pt x="70103" y="30871"/>
                    <a:pt x="65967" y="21263"/>
                  </a:cubicBezTo>
                  <a:cubicBezTo>
                    <a:pt x="63387" y="15258"/>
                    <a:pt x="59961" y="10543"/>
                    <a:pt x="55647" y="7073"/>
                  </a:cubicBezTo>
                  <a:cubicBezTo>
                    <a:pt x="50442" y="2892"/>
                    <a:pt x="44037" y="535"/>
                    <a:pt x="36386" y="90"/>
                  </a:cubicBezTo>
                  <a:cubicBezTo>
                    <a:pt x="35675" y="45"/>
                    <a:pt x="34918" y="1"/>
                    <a:pt x="34207" y="1"/>
                  </a:cubicBezTo>
                  <a:close/>
                  <a:moveTo>
                    <a:pt x="67437" y="49058"/>
                  </a:moveTo>
                  <a:lnTo>
                    <a:pt x="67437" y="49058"/>
                  </a:lnTo>
                  <a:cubicBezTo>
                    <a:pt x="67436" y="49060"/>
                    <a:pt x="67435" y="49062"/>
                    <a:pt x="67434" y="49064"/>
                  </a:cubicBezTo>
                  <a:cubicBezTo>
                    <a:pt x="67434" y="49064"/>
                    <a:pt x="67434" y="49064"/>
                    <a:pt x="67434" y="49108"/>
                  </a:cubicBezTo>
                  <a:cubicBezTo>
                    <a:pt x="67435" y="49093"/>
                    <a:pt x="67436" y="49076"/>
                    <a:pt x="67437" y="49058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33" name="Google Shape;211;p1"/>
            <p:cNvSpPr/>
            <p:nvPr/>
          </p:nvSpPr>
          <p:spPr>
            <a:xfrm>
              <a:off x="7805160" y="4362480"/>
              <a:ext cx="18360" cy="9720"/>
            </a:xfrm>
            <a:custGeom>
              <a:avLst/>
              <a:gdLst/>
              <a:ahLst/>
              <a:rect l="l" t="t" r="r" b="b"/>
              <a:pathLst>
                <a:path w="4583" h="2536">
                  <a:moveTo>
                    <a:pt x="3026" y="0"/>
                  </a:moveTo>
                  <a:cubicBezTo>
                    <a:pt x="2892" y="45"/>
                    <a:pt x="2581" y="178"/>
                    <a:pt x="2180" y="445"/>
                  </a:cubicBezTo>
                  <a:lnTo>
                    <a:pt x="2003" y="578"/>
                  </a:lnTo>
                  <a:cubicBezTo>
                    <a:pt x="1513" y="890"/>
                    <a:pt x="1380" y="979"/>
                    <a:pt x="713" y="1246"/>
                  </a:cubicBezTo>
                  <a:cubicBezTo>
                    <a:pt x="357" y="1379"/>
                    <a:pt x="134" y="1691"/>
                    <a:pt x="1" y="1868"/>
                  </a:cubicBezTo>
                  <a:lnTo>
                    <a:pt x="134" y="1868"/>
                  </a:lnTo>
                  <a:cubicBezTo>
                    <a:pt x="713" y="1913"/>
                    <a:pt x="1469" y="1957"/>
                    <a:pt x="1869" y="2313"/>
                  </a:cubicBezTo>
                  <a:cubicBezTo>
                    <a:pt x="1958" y="2358"/>
                    <a:pt x="2003" y="2447"/>
                    <a:pt x="2003" y="2536"/>
                  </a:cubicBezTo>
                  <a:cubicBezTo>
                    <a:pt x="2848" y="2002"/>
                    <a:pt x="3693" y="1557"/>
                    <a:pt x="4582" y="1157"/>
                  </a:cubicBezTo>
                  <a:cubicBezTo>
                    <a:pt x="3826" y="667"/>
                    <a:pt x="3337" y="312"/>
                    <a:pt x="3070" y="45"/>
                  </a:cubicBezTo>
                  <a:cubicBezTo>
                    <a:pt x="3070" y="45"/>
                    <a:pt x="3070" y="45"/>
                    <a:pt x="3026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34" name="Google Shape;212;p1"/>
            <p:cNvSpPr/>
            <p:nvPr/>
          </p:nvSpPr>
          <p:spPr>
            <a:xfrm>
              <a:off x="7789320" y="4373280"/>
              <a:ext cx="20880" cy="8640"/>
            </a:xfrm>
            <a:custGeom>
              <a:avLst/>
              <a:gdLst/>
              <a:ahLst/>
              <a:rect l="l" t="t" r="r" b="b"/>
              <a:pathLst>
                <a:path w="5161" h="2358">
                  <a:moveTo>
                    <a:pt x="3070" y="0"/>
                  </a:moveTo>
                  <a:cubicBezTo>
                    <a:pt x="3026" y="0"/>
                    <a:pt x="2892" y="45"/>
                    <a:pt x="2625" y="134"/>
                  </a:cubicBezTo>
                  <a:cubicBezTo>
                    <a:pt x="2358" y="267"/>
                    <a:pt x="2358" y="267"/>
                    <a:pt x="2269" y="401"/>
                  </a:cubicBezTo>
                  <a:cubicBezTo>
                    <a:pt x="2136" y="534"/>
                    <a:pt x="2003" y="756"/>
                    <a:pt x="1558" y="1112"/>
                  </a:cubicBezTo>
                  <a:cubicBezTo>
                    <a:pt x="1335" y="1290"/>
                    <a:pt x="1068" y="1468"/>
                    <a:pt x="802" y="1646"/>
                  </a:cubicBezTo>
                  <a:cubicBezTo>
                    <a:pt x="535" y="1824"/>
                    <a:pt x="223" y="2046"/>
                    <a:pt x="1" y="2269"/>
                  </a:cubicBezTo>
                  <a:cubicBezTo>
                    <a:pt x="45" y="2269"/>
                    <a:pt x="134" y="2224"/>
                    <a:pt x="179" y="2224"/>
                  </a:cubicBezTo>
                  <a:cubicBezTo>
                    <a:pt x="469" y="2206"/>
                    <a:pt x="790" y="2188"/>
                    <a:pt x="1124" y="2188"/>
                  </a:cubicBezTo>
                  <a:cubicBezTo>
                    <a:pt x="1610" y="2188"/>
                    <a:pt x="2125" y="2226"/>
                    <a:pt x="2625" y="2358"/>
                  </a:cubicBezTo>
                  <a:lnTo>
                    <a:pt x="2670" y="2358"/>
                  </a:lnTo>
                  <a:cubicBezTo>
                    <a:pt x="3470" y="1690"/>
                    <a:pt x="4316" y="1023"/>
                    <a:pt x="5161" y="401"/>
                  </a:cubicBezTo>
                  <a:cubicBezTo>
                    <a:pt x="5116" y="401"/>
                    <a:pt x="5116" y="401"/>
                    <a:pt x="5116" y="356"/>
                  </a:cubicBezTo>
                  <a:cubicBezTo>
                    <a:pt x="4849" y="178"/>
                    <a:pt x="4182" y="134"/>
                    <a:pt x="3782" y="134"/>
                  </a:cubicBezTo>
                  <a:cubicBezTo>
                    <a:pt x="3470" y="89"/>
                    <a:pt x="3204" y="89"/>
                    <a:pt x="3070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35" name="Google Shape;213;p1"/>
            <p:cNvSpPr/>
            <p:nvPr/>
          </p:nvSpPr>
          <p:spPr>
            <a:xfrm>
              <a:off x="7770240" y="4361400"/>
              <a:ext cx="139320" cy="88560"/>
            </a:xfrm>
            <a:custGeom>
              <a:avLst/>
              <a:gdLst/>
              <a:ahLst/>
              <a:rect l="l" t="t" r="r" b="b"/>
              <a:pathLst>
                <a:path w="32428" h="20747">
                  <a:moveTo>
                    <a:pt x="22392" y="0"/>
                  </a:moveTo>
                  <a:cubicBezTo>
                    <a:pt x="19366" y="0"/>
                    <a:pt x="16476" y="569"/>
                    <a:pt x="13701" y="1708"/>
                  </a:cubicBezTo>
                  <a:cubicBezTo>
                    <a:pt x="13656" y="1797"/>
                    <a:pt x="13567" y="1797"/>
                    <a:pt x="13523" y="1797"/>
                  </a:cubicBezTo>
                  <a:cubicBezTo>
                    <a:pt x="12411" y="2286"/>
                    <a:pt x="11299" y="2865"/>
                    <a:pt x="10231" y="3532"/>
                  </a:cubicBezTo>
                  <a:cubicBezTo>
                    <a:pt x="5783" y="6690"/>
                    <a:pt x="2358" y="10471"/>
                    <a:pt x="45" y="18834"/>
                  </a:cubicBezTo>
                  <a:cubicBezTo>
                    <a:pt x="45" y="18834"/>
                    <a:pt x="45" y="18878"/>
                    <a:pt x="0" y="18922"/>
                  </a:cubicBezTo>
                  <a:lnTo>
                    <a:pt x="401" y="20746"/>
                  </a:lnTo>
                  <a:cubicBezTo>
                    <a:pt x="2447" y="12339"/>
                    <a:pt x="4893" y="9759"/>
                    <a:pt x="5205" y="9448"/>
                  </a:cubicBezTo>
                  <a:cubicBezTo>
                    <a:pt x="5783" y="8558"/>
                    <a:pt x="6717" y="7535"/>
                    <a:pt x="7562" y="7446"/>
                  </a:cubicBezTo>
                  <a:cubicBezTo>
                    <a:pt x="7621" y="7439"/>
                    <a:pt x="7679" y="7435"/>
                    <a:pt x="7736" y="7435"/>
                  </a:cubicBezTo>
                  <a:cubicBezTo>
                    <a:pt x="8019" y="7435"/>
                    <a:pt x="8266" y="7528"/>
                    <a:pt x="8452" y="7713"/>
                  </a:cubicBezTo>
                  <a:cubicBezTo>
                    <a:pt x="8630" y="7847"/>
                    <a:pt x="8719" y="8024"/>
                    <a:pt x="8808" y="8202"/>
                  </a:cubicBezTo>
                  <a:cubicBezTo>
                    <a:pt x="9386" y="7624"/>
                    <a:pt x="10098" y="6957"/>
                    <a:pt x="10898" y="6334"/>
                  </a:cubicBezTo>
                  <a:cubicBezTo>
                    <a:pt x="11610" y="5800"/>
                    <a:pt x="12366" y="5356"/>
                    <a:pt x="13122" y="4955"/>
                  </a:cubicBezTo>
                  <a:cubicBezTo>
                    <a:pt x="12989" y="4866"/>
                    <a:pt x="12900" y="4733"/>
                    <a:pt x="12811" y="4599"/>
                  </a:cubicBezTo>
                  <a:cubicBezTo>
                    <a:pt x="12766" y="4466"/>
                    <a:pt x="12589" y="4110"/>
                    <a:pt x="12766" y="3665"/>
                  </a:cubicBezTo>
                  <a:cubicBezTo>
                    <a:pt x="13033" y="3087"/>
                    <a:pt x="13834" y="2598"/>
                    <a:pt x="15257" y="2064"/>
                  </a:cubicBezTo>
                  <a:cubicBezTo>
                    <a:pt x="16463" y="1648"/>
                    <a:pt x="19338" y="806"/>
                    <a:pt x="22758" y="806"/>
                  </a:cubicBezTo>
                  <a:cubicBezTo>
                    <a:pt x="22998" y="806"/>
                    <a:pt x="23241" y="810"/>
                    <a:pt x="23487" y="818"/>
                  </a:cubicBezTo>
                  <a:cubicBezTo>
                    <a:pt x="23753" y="818"/>
                    <a:pt x="23887" y="863"/>
                    <a:pt x="23887" y="863"/>
                  </a:cubicBezTo>
                  <a:lnTo>
                    <a:pt x="23976" y="863"/>
                  </a:lnTo>
                  <a:cubicBezTo>
                    <a:pt x="26511" y="1041"/>
                    <a:pt x="29269" y="1708"/>
                    <a:pt x="31849" y="3354"/>
                  </a:cubicBezTo>
                  <a:cubicBezTo>
                    <a:pt x="31849" y="3398"/>
                    <a:pt x="31849" y="3398"/>
                    <a:pt x="31849" y="3398"/>
                  </a:cubicBezTo>
                  <a:cubicBezTo>
                    <a:pt x="31938" y="3398"/>
                    <a:pt x="32027" y="3354"/>
                    <a:pt x="32027" y="3309"/>
                  </a:cubicBezTo>
                  <a:cubicBezTo>
                    <a:pt x="32249" y="3132"/>
                    <a:pt x="32383" y="2954"/>
                    <a:pt x="32427" y="2820"/>
                  </a:cubicBezTo>
                  <a:cubicBezTo>
                    <a:pt x="32427" y="2776"/>
                    <a:pt x="32427" y="2776"/>
                    <a:pt x="32427" y="2731"/>
                  </a:cubicBezTo>
                  <a:cubicBezTo>
                    <a:pt x="31805" y="2242"/>
                    <a:pt x="29581" y="685"/>
                    <a:pt x="24821" y="107"/>
                  </a:cubicBezTo>
                  <a:lnTo>
                    <a:pt x="24688" y="107"/>
                  </a:lnTo>
                  <a:cubicBezTo>
                    <a:pt x="23914" y="36"/>
                    <a:pt x="23148" y="0"/>
                    <a:pt x="22392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36" name="Google Shape;214;p1"/>
            <p:cNvSpPr/>
            <p:nvPr/>
          </p:nvSpPr>
          <p:spPr>
            <a:xfrm>
              <a:off x="7788240" y="4368240"/>
              <a:ext cx="111960" cy="92160"/>
            </a:xfrm>
            <a:custGeom>
              <a:avLst/>
              <a:gdLst/>
              <a:ahLst/>
              <a:rect l="l" t="t" r="r" b="b"/>
              <a:pathLst>
                <a:path w="26112" h="21575">
                  <a:moveTo>
                    <a:pt x="19306" y="1"/>
                  </a:moveTo>
                  <a:cubicBezTo>
                    <a:pt x="18416" y="1"/>
                    <a:pt x="15836" y="490"/>
                    <a:pt x="14057" y="4449"/>
                  </a:cubicBezTo>
                  <a:cubicBezTo>
                    <a:pt x="14012" y="4493"/>
                    <a:pt x="13968" y="4582"/>
                    <a:pt x="13968" y="4671"/>
                  </a:cubicBezTo>
                  <a:cubicBezTo>
                    <a:pt x="13389" y="6006"/>
                    <a:pt x="13434" y="6184"/>
                    <a:pt x="13656" y="6495"/>
                  </a:cubicBezTo>
                  <a:cubicBezTo>
                    <a:pt x="13790" y="6628"/>
                    <a:pt x="13790" y="6851"/>
                    <a:pt x="13656" y="6984"/>
                  </a:cubicBezTo>
                  <a:cubicBezTo>
                    <a:pt x="13590" y="7051"/>
                    <a:pt x="13490" y="7084"/>
                    <a:pt x="13389" y="7084"/>
                  </a:cubicBezTo>
                  <a:cubicBezTo>
                    <a:pt x="13289" y="7084"/>
                    <a:pt x="13189" y="7051"/>
                    <a:pt x="13123" y="6984"/>
                  </a:cubicBezTo>
                  <a:cubicBezTo>
                    <a:pt x="12544" y="6317"/>
                    <a:pt x="12767" y="5650"/>
                    <a:pt x="13300" y="4404"/>
                  </a:cubicBezTo>
                  <a:cubicBezTo>
                    <a:pt x="13300" y="4404"/>
                    <a:pt x="13300" y="4360"/>
                    <a:pt x="13300" y="4360"/>
                  </a:cubicBezTo>
                  <a:cubicBezTo>
                    <a:pt x="13300" y="4315"/>
                    <a:pt x="13300" y="4271"/>
                    <a:pt x="13345" y="4226"/>
                  </a:cubicBezTo>
                  <a:lnTo>
                    <a:pt x="13345" y="4182"/>
                  </a:lnTo>
                  <a:cubicBezTo>
                    <a:pt x="13434" y="3826"/>
                    <a:pt x="13300" y="3559"/>
                    <a:pt x="13167" y="3426"/>
                  </a:cubicBezTo>
                  <a:cubicBezTo>
                    <a:pt x="13123" y="3381"/>
                    <a:pt x="13123" y="3381"/>
                    <a:pt x="13123" y="3337"/>
                  </a:cubicBezTo>
                  <a:cubicBezTo>
                    <a:pt x="12888" y="3131"/>
                    <a:pt x="12517" y="2964"/>
                    <a:pt x="12075" y="2964"/>
                  </a:cubicBezTo>
                  <a:cubicBezTo>
                    <a:pt x="11847" y="2964"/>
                    <a:pt x="11600" y="3009"/>
                    <a:pt x="11343" y="3114"/>
                  </a:cubicBezTo>
                  <a:cubicBezTo>
                    <a:pt x="10009" y="3648"/>
                    <a:pt x="8496" y="4315"/>
                    <a:pt x="7162" y="5338"/>
                  </a:cubicBezTo>
                  <a:cubicBezTo>
                    <a:pt x="5828" y="6362"/>
                    <a:pt x="4671" y="7563"/>
                    <a:pt x="4093" y="8185"/>
                  </a:cubicBezTo>
                  <a:cubicBezTo>
                    <a:pt x="4093" y="8230"/>
                    <a:pt x="4048" y="8230"/>
                    <a:pt x="4048" y="8230"/>
                  </a:cubicBezTo>
                  <a:cubicBezTo>
                    <a:pt x="2714" y="9698"/>
                    <a:pt x="712" y="12678"/>
                    <a:pt x="178" y="14324"/>
                  </a:cubicBezTo>
                  <a:cubicBezTo>
                    <a:pt x="134" y="14457"/>
                    <a:pt x="89" y="14591"/>
                    <a:pt x="45" y="14724"/>
                  </a:cubicBezTo>
                  <a:cubicBezTo>
                    <a:pt x="45" y="14769"/>
                    <a:pt x="45" y="14769"/>
                    <a:pt x="0" y="14813"/>
                  </a:cubicBezTo>
                  <a:cubicBezTo>
                    <a:pt x="178" y="14680"/>
                    <a:pt x="534" y="14413"/>
                    <a:pt x="1113" y="13701"/>
                  </a:cubicBezTo>
                  <a:cubicBezTo>
                    <a:pt x="2269" y="12367"/>
                    <a:pt x="2803" y="11655"/>
                    <a:pt x="2803" y="11655"/>
                  </a:cubicBezTo>
                  <a:cubicBezTo>
                    <a:pt x="2875" y="11582"/>
                    <a:pt x="3007" y="11510"/>
                    <a:pt x="3126" y="11510"/>
                  </a:cubicBezTo>
                  <a:cubicBezTo>
                    <a:pt x="3153" y="11510"/>
                    <a:pt x="3179" y="11513"/>
                    <a:pt x="3203" y="11521"/>
                  </a:cubicBezTo>
                  <a:cubicBezTo>
                    <a:pt x="3248" y="11566"/>
                    <a:pt x="3337" y="11610"/>
                    <a:pt x="3381" y="11655"/>
                  </a:cubicBezTo>
                  <a:cubicBezTo>
                    <a:pt x="3426" y="11699"/>
                    <a:pt x="3470" y="11788"/>
                    <a:pt x="3470" y="11833"/>
                  </a:cubicBezTo>
                  <a:cubicBezTo>
                    <a:pt x="3470" y="11833"/>
                    <a:pt x="3470" y="12011"/>
                    <a:pt x="3648" y="12189"/>
                  </a:cubicBezTo>
                  <a:cubicBezTo>
                    <a:pt x="3692" y="12189"/>
                    <a:pt x="3692" y="12233"/>
                    <a:pt x="3737" y="12233"/>
                  </a:cubicBezTo>
                  <a:cubicBezTo>
                    <a:pt x="3737" y="12233"/>
                    <a:pt x="3781" y="12233"/>
                    <a:pt x="3781" y="12278"/>
                  </a:cubicBezTo>
                  <a:cubicBezTo>
                    <a:pt x="4004" y="12011"/>
                    <a:pt x="4226" y="11744"/>
                    <a:pt x="4493" y="11521"/>
                  </a:cubicBezTo>
                  <a:cubicBezTo>
                    <a:pt x="5160" y="10988"/>
                    <a:pt x="6094" y="10587"/>
                    <a:pt x="7340" y="10320"/>
                  </a:cubicBezTo>
                  <a:cubicBezTo>
                    <a:pt x="10187" y="9787"/>
                    <a:pt x="11210" y="9698"/>
                    <a:pt x="11254" y="9698"/>
                  </a:cubicBezTo>
                  <a:cubicBezTo>
                    <a:pt x="11343" y="9698"/>
                    <a:pt x="11432" y="9698"/>
                    <a:pt x="11521" y="9787"/>
                  </a:cubicBezTo>
                  <a:cubicBezTo>
                    <a:pt x="11566" y="9831"/>
                    <a:pt x="11610" y="9920"/>
                    <a:pt x="11655" y="10009"/>
                  </a:cubicBezTo>
                  <a:cubicBezTo>
                    <a:pt x="11655" y="10231"/>
                    <a:pt x="11521" y="10365"/>
                    <a:pt x="11299" y="10409"/>
                  </a:cubicBezTo>
                  <a:cubicBezTo>
                    <a:pt x="11299" y="10409"/>
                    <a:pt x="10276" y="10498"/>
                    <a:pt x="7473" y="11032"/>
                  </a:cubicBezTo>
                  <a:cubicBezTo>
                    <a:pt x="6406" y="11255"/>
                    <a:pt x="5027" y="11699"/>
                    <a:pt x="4493" y="12633"/>
                  </a:cubicBezTo>
                  <a:cubicBezTo>
                    <a:pt x="4449" y="12678"/>
                    <a:pt x="4449" y="12722"/>
                    <a:pt x="4449" y="12722"/>
                  </a:cubicBezTo>
                  <a:cubicBezTo>
                    <a:pt x="4404" y="12767"/>
                    <a:pt x="4315" y="12856"/>
                    <a:pt x="4226" y="12900"/>
                  </a:cubicBezTo>
                  <a:cubicBezTo>
                    <a:pt x="3692" y="13790"/>
                    <a:pt x="3381" y="14946"/>
                    <a:pt x="3292" y="15658"/>
                  </a:cubicBezTo>
                  <a:cubicBezTo>
                    <a:pt x="3070" y="17171"/>
                    <a:pt x="2314" y="18060"/>
                    <a:pt x="1024" y="18327"/>
                  </a:cubicBezTo>
                  <a:cubicBezTo>
                    <a:pt x="1113" y="18461"/>
                    <a:pt x="1246" y="18594"/>
                    <a:pt x="1379" y="18727"/>
                  </a:cubicBezTo>
                  <a:cubicBezTo>
                    <a:pt x="1468" y="18816"/>
                    <a:pt x="1602" y="18905"/>
                    <a:pt x="1691" y="19039"/>
                  </a:cubicBezTo>
                  <a:cubicBezTo>
                    <a:pt x="1824" y="18994"/>
                    <a:pt x="2447" y="18905"/>
                    <a:pt x="3070" y="17393"/>
                  </a:cubicBezTo>
                  <a:cubicBezTo>
                    <a:pt x="3135" y="17263"/>
                    <a:pt x="3271" y="17180"/>
                    <a:pt x="3410" y="17180"/>
                  </a:cubicBezTo>
                  <a:cubicBezTo>
                    <a:pt x="3460" y="17180"/>
                    <a:pt x="3511" y="17191"/>
                    <a:pt x="3559" y="17215"/>
                  </a:cubicBezTo>
                  <a:cubicBezTo>
                    <a:pt x="3604" y="17215"/>
                    <a:pt x="3648" y="17260"/>
                    <a:pt x="3692" y="17304"/>
                  </a:cubicBezTo>
                  <a:cubicBezTo>
                    <a:pt x="3781" y="17393"/>
                    <a:pt x="3826" y="17526"/>
                    <a:pt x="3737" y="17704"/>
                  </a:cubicBezTo>
                  <a:cubicBezTo>
                    <a:pt x="3337" y="18683"/>
                    <a:pt x="2892" y="19217"/>
                    <a:pt x="2491" y="19484"/>
                  </a:cubicBezTo>
                  <a:cubicBezTo>
                    <a:pt x="2625" y="19528"/>
                    <a:pt x="2803" y="19573"/>
                    <a:pt x="2981" y="19573"/>
                  </a:cubicBezTo>
                  <a:cubicBezTo>
                    <a:pt x="3826" y="19484"/>
                    <a:pt x="4315" y="18194"/>
                    <a:pt x="4360" y="15703"/>
                  </a:cubicBezTo>
                  <a:cubicBezTo>
                    <a:pt x="4360" y="14946"/>
                    <a:pt x="4538" y="13034"/>
                    <a:pt x="5427" y="12278"/>
                  </a:cubicBezTo>
                  <a:cubicBezTo>
                    <a:pt x="5651" y="12054"/>
                    <a:pt x="5937" y="11955"/>
                    <a:pt x="6233" y="11955"/>
                  </a:cubicBezTo>
                  <a:cubicBezTo>
                    <a:pt x="6290" y="11955"/>
                    <a:pt x="6348" y="11959"/>
                    <a:pt x="6406" y="11966"/>
                  </a:cubicBezTo>
                  <a:cubicBezTo>
                    <a:pt x="6495" y="11966"/>
                    <a:pt x="6539" y="12011"/>
                    <a:pt x="6584" y="12055"/>
                  </a:cubicBezTo>
                  <a:cubicBezTo>
                    <a:pt x="6628" y="12055"/>
                    <a:pt x="6628" y="12100"/>
                    <a:pt x="6673" y="12100"/>
                  </a:cubicBezTo>
                  <a:cubicBezTo>
                    <a:pt x="6717" y="12189"/>
                    <a:pt x="6717" y="12278"/>
                    <a:pt x="6717" y="12411"/>
                  </a:cubicBezTo>
                  <a:cubicBezTo>
                    <a:pt x="6717" y="12411"/>
                    <a:pt x="6406" y="13434"/>
                    <a:pt x="6984" y="14190"/>
                  </a:cubicBezTo>
                  <a:cubicBezTo>
                    <a:pt x="7073" y="14324"/>
                    <a:pt x="7073" y="14546"/>
                    <a:pt x="6940" y="14680"/>
                  </a:cubicBezTo>
                  <a:lnTo>
                    <a:pt x="5249" y="16548"/>
                  </a:lnTo>
                  <a:cubicBezTo>
                    <a:pt x="5160" y="16592"/>
                    <a:pt x="5116" y="16637"/>
                    <a:pt x="5027" y="16637"/>
                  </a:cubicBezTo>
                  <a:cubicBezTo>
                    <a:pt x="4938" y="18060"/>
                    <a:pt x="4627" y="19528"/>
                    <a:pt x="3737" y="20062"/>
                  </a:cubicBezTo>
                  <a:cubicBezTo>
                    <a:pt x="3737" y="20106"/>
                    <a:pt x="3692" y="20151"/>
                    <a:pt x="3648" y="20151"/>
                  </a:cubicBezTo>
                  <a:cubicBezTo>
                    <a:pt x="3426" y="20373"/>
                    <a:pt x="3337" y="20818"/>
                    <a:pt x="3337" y="21129"/>
                  </a:cubicBezTo>
                  <a:lnTo>
                    <a:pt x="4271" y="21574"/>
                  </a:lnTo>
                  <a:cubicBezTo>
                    <a:pt x="4360" y="21263"/>
                    <a:pt x="4493" y="20863"/>
                    <a:pt x="4671" y="20507"/>
                  </a:cubicBezTo>
                  <a:cubicBezTo>
                    <a:pt x="4805" y="20284"/>
                    <a:pt x="4982" y="20062"/>
                    <a:pt x="5160" y="19839"/>
                  </a:cubicBezTo>
                  <a:cubicBezTo>
                    <a:pt x="5338" y="19617"/>
                    <a:pt x="5605" y="19306"/>
                    <a:pt x="5605" y="19172"/>
                  </a:cubicBezTo>
                  <a:cubicBezTo>
                    <a:pt x="5605" y="19039"/>
                    <a:pt x="5561" y="18905"/>
                    <a:pt x="5516" y="18727"/>
                  </a:cubicBezTo>
                  <a:cubicBezTo>
                    <a:pt x="5427" y="18194"/>
                    <a:pt x="5338" y="17526"/>
                    <a:pt x="5650" y="17082"/>
                  </a:cubicBezTo>
                  <a:cubicBezTo>
                    <a:pt x="5872" y="16726"/>
                    <a:pt x="6361" y="16592"/>
                    <a:pt x="6984" y="16459"/>
                  </a:cubicBezTo>
                  <a:cubicBezTo>
                    <a:pt x="7518" y="16325"/>
                    <a:pt x="8185" y="16147"/>
                    <a:pt x="8808" y="15747"/>
                  </a:cubicBezTo>
                  <a:cubicBezTo>
                    <a:pt x="9964" y="15080"/>
                    <a:pt x="10365" y="14190"/>
                    <a:pt x="10365" y="14190"/>
                  </a:cubicBezTo>
                  <a:cubicBezTo>
                    <a:pt x="10409" y="14101"/>
                    <a:pt x="10632" y="13479"/>
                    <a:pt x="10320" y="12722"/>
                  </a:cubicBezTo>
                  <a:cubicBezTo>
                    <a:pt x="10231" y="12544"/>
                    <a:pt x="10320" y="12322"/>
                    <a:pt x="10498" y="12233"/>
                  </a:cubicBezTo>
                  <a:cubicBezTo>
                    <a:pt x="10534" y="12221"/>
                    <a:pt x="10570" y="12216"/>
                    <a:pt x="10605" y="12216"/>
                  </a:cubicBezTo>
                  <a:cubicBezTo>
                    <a:pt x="10703" y="12216"/>
                    <a:pt x="10801" y="12257"/>
                    <a:pt x="10898" y="12322"/>
                  </a:cubicBezTo>
                  <a:cubicBezTo>
                    <a:pt x="10898" y="12322"/>
                    <a:pt x="10943" y="12367"/>
                    <a:pt x="10943" y="12411"/>
                  </a:cubicBezTo>
                  <a:cubicBezTo>
                    <a:pt x="11254" y="13078"/>
                    <a:pt x="11254" y="13612"/>
                    <a:pt x="11165" y="14012"/>
                  </a:cubicBezTo>
                  <a:cubicBezTo>
                    <a:pt x="11581" y="14012"/>
                    <a:pt x="12213" y="14032"/>
                    <a:pt x="12760" y="14032"/>
                  </a:cubicBezTo>
                  <a:cubicBezTo>
                    <a:pt x="13034" y="14032"/>
                    <a:pt x="13286" y="14027"/>
                    <a:pt x="13478" y="14012"/>
                  </a:cubicBezTo>
                  <a:cubicBezTo>
                    <a:pt x="14012" y="13923"/>
                    <a:pt x="14946" y="13301"/>
                    <a:pt x="16325" y="12189"/>
                  </a:cubicBezTo>
                  <a:cubicBezTo>
                    <a:pt x="16681" y="11877"/>
                    <a:pt x="16904" y="11655"/>
                    <a:pt x="17081" y="11521"/>
                  </a:cubicBezTo>
                  <a:cubicBezTo>
                    <a:pt x="16548" y="11032"/>
                    <a:pt x="16058" y="10587"/>
                    <a:pt x="15880" y="10454"/>
                  </a:cubicBezTo>
                  <a:cubicBezTo>
                    <a:pt x="15836" y="10409"/>
                    <a:pt x="15836" y="10409"/>
                    <a:pt x="15836" y="10409"/>
                  </a:cubicBezTo>
                  <a:lnTo>
                    <a:pt x="15791" y="10409"/>
                  </a:lnTo>
                  <a:cubicBezTo>
                    <a:pt x="15658" y="10276"/>
                    <a:pt x="15658" y="10054"/>
                    <a:pt x="15747" y="9876"/>
                  </a:cubicBezTo>
                  <a:cubicBezTo>
                    <a:pt x="15825" y="9798"/>
                    <a:pt x="15932" y="9751"/>
                    <a:pt x="16044" y="9751"/>
                  </a:cubicBezTo>
                  <a:cubicBezTo>
                    <a:pt x="16124" y="9751"/>
                    <a:pt x="16206" y="9775"/>
                    <a:pt x="16281" y="9831"/>
                  </a:cubicBezTo>
                  <a:cubicBezTo>
                    <a:pt x="16281" y="9831"/>
                    <a:pt x="16281" y="9876"/>
                    <a:pt x="16325" y="9876"/>
                  </a:cubicBezTo>
                  <a:cubicBezTo>
                    <a:pt x="16503" y="10054"/>
                    <a:pt x="17304" y="10765"/>
                    <a:pt x="18016" y="11388"/>
                  </a:cubicBezTo>
                  <a:cubicBezTo>
                    <a:pt x="18416" y="11699"/>
                    <a:pt x="18727" y="12055"/>
                    <a:pt x="18994" y="12278"/>
                  </a:cubicBezTo>
                  <a:cubicBezTo>
                    <a:pt x="19039" y="12278"/>
                    <a:pt x="19039" y="12322"/>
                    <a:pt x="19083" y="12322"/>
                  </a:cubicBezTo>
                  <a:cubicBezTo>
                    <a:pt x="19083" y="12367"/>
                    <a:pt x="19083" y="12367"/>
                    <a:pt x="19083" y="12367"/>
                  </a:cubicBezTo>
                  <a:cubicBezTo>
                    <a:pt x="19306" y="12544"/>
                    <a:pt x="19394" y="12589"/>
                    <a:pt x="19439" y="12589"/>
                  </a:cubicBezTo>
                  <a:cubicBezTo>
                    <a:pt x="19483" y="12544"/>
                    <a:pt x="19528" y="12411"/>
                    <a:pt x="19572" y="12367"/>
                  </a:cubicBezTo>
                  <a:cubicBezTo>
                    <a:pt x="19661" y="12189"/>
                    <a:pt x="19795" y="11877"/>
                    <a:pt x="19973" y="11432"/>
                  </a:cubicBezTo>
                  <a:cubicBezTo>
                    <a:pt x="20862" y="9386"/>
                    <a:pt x="21396" y="8319"/>
                    <a:pt x="21574" y="8096"/>
                  </a:cubicBezTo>
                  <a:cubicBezTo>
                    <a:pt x="21740" y="7910"/>
                    <a:pt x="21973" y="7839"/>
                    <a:pt x="22277" y="7839"/>
                  </a:cubicBezTo>
                  <a:cubicBezTo>
                    <a:pt x="22628" y="7839"/>
                    <a:pt x="23073" y="7933"/>
                    <a:pt x="23620" y="8052"/>
                  </a:cubicBezTo>
                  <a:lnTo>
                    <a:pt x="23843" y="8096"/>
                  </a:lnTo>
                  <a:cubicBezTo>
                    <a:pt x="24643" y="8274"/>
                    <a:pt x="25355" y="8497"/>
                    <a:pt x="25622" y="8586"/>
                  </a:cubicBezTo>
                  <a:cubicBezTo>
                    <a:pt x="25844" y="8452"/>
                    <a:pt x="25978" y="8185"/>
                    <a:pt x="26111" y="7918"/>
                  </a:cubicBezTo>
                  <a:cubicBezTo>
                    <a:pt x="25666" y="7874"/>
                    <a:pt x="24821" y="7740"/>
                    <a:pt x="23620" y="7474"/>
                  </a:cubicBezTo>
                  <a:lnTo>
                    <a:pt x="23309" y="7429"/>
                  </a:lnTo>
                  <a:cubicBezTo>
                    <a:pt x="22312" y="7211"/>
                    <a:pt x="21839" y="7102"/>
                    <a:pt x="21614" y="7102"/>
                  </a:cubicBezTo>
                  <a:cubicBezTo>
                    <a:pt x="21518" y="7102"/>
                    <a:pt x="21467" y="7122"/>
                    <a:pt x="21441" y="7162"/>
                  </a:cubicBezTo>
                  <a:cubicBezTo>
                    <a:pt x="21263" y="7340"/>
                    <a:pt x="20240" y="8808"/>
                    <a:pt x="19572" y="9698"/>
                  </a:cubicBezTo>
                  <a:cubicBezTo>
                    <a:pt x="19519" y="9805"/>
                    <a:pt x="19416" y="9864"/>
                    <a:pt x="19304" y="9864"/>
                  </a:cubicBezTo>
                  <a:cubicBezTo>
                    <a:pt x="19230" y="9864"/>
                    <a:pt x="19153" y="9839"/>
                    <a:pt x="19083" y="9787"/>
                  </a:cubicBezTo>
                  <a:cubicBezTo>
                    <a:pt x="19039" y="9787"/>
                    <a:pt x="19039" y="9787"/>
                    <a:pt x="19039" y="9742"/>
                  </a:cubicBezTo>
                  <a:cubicBezTo>
                    <a:pt x="18905" y="9653"/>
                    <a:pt x="18905" y="9431"/>
                    <a:pt x="18994" y="9297"/>
                  </a:cubicBezTo>
                  <a:cubicBezTo>
                    <a:pt x="19039" y="9208"/>
                    <a:pt x="19306" y="8808"/>
                    <a:pt x="19617" y="8363"/>
                  </a:cubicBezTo>
                  <a:cubicBezTo>
                    <a:pt x="19528" y="8096"/>
                    <a:pt x="19350" y="7829"/>
                    <a:pt x="19172" y="7651"/>
                  </a:cubicBezTo>
                  <a:cubicBezTo>
                    <a:pt x="18594" y="7029"/>
                    <a:pt x="17838" y="6762"/>
                    <a:pt x="17838" y="6762"/>
                  </a:cubicBezTo>
                  <a:cubicBezTo>
                    <a:pt x="17749" y="6717"/>
                    <a:pt x="17704" y="6673"/>
                    <a:pt x="17660" y="6628"/>
                  </a:cubicBezTo>
                  <a:cubicBezTo>
                    <a:pt x="17615" y="6539"/>
                    <a:pt x="17571" y="6450"/>
                    <a:pt x="17615" y="6317"/>
                  </a:cubicBezTo>
                  <a:lnTo>
                    <a:pt x="18060" y="4449"/>
                  </a:lnTo>
                  <a:cubicBezTo>
                    <a:pt x="18016" y="4404"/>
                    <a:pt x="18016" y="4404"/>
                    <a:pt x="17971" y="4360"/>
                  </a:cubicBezTo>
                  <a:cubicBezTo>
                    <a:pt x="17882" y="4271"/>
                    <a:pt x="17838" y="4182"/>
                    <a:pt x="17749" y="4048"/>
                  </a:cubicBezTo>
                  <a:cubicBezTo>
                    <a:pt x="17482" y="3604"/>
                    <a:pt x="17215" y="2759"/>
                    <a:pt x="17170" y="2670"/>
                  </a:cubicBezTo>
                  <a:cubicBezTo>
                    <a:pt x="17081" y="2447"/>
                    <a:pt x="17215" y="2269"/>
                    <a:pt x="17393" y="2225"/>
                  </a:cubicBezTo>
                  <a:cubicBezTo>
                    <a:pt x="17429" y="2213"/>
                    <a:pt x="17468" y="2207"/>
                    <a:pt x="17507" y="2207"/>
                  </a:cubicBezTo>
                  <a:cubicBezTo>
                    <a:pt x="17615" y="2207"/>
                    <a:pt x="17728" y="2249"/>
                    <a:pt x="17793" y="2314"/>
                  </a:cubicBezTo>
                  <a:cubicBezTo>
                    <a:pt x="17793" y="2358"/>
                    <a:pt x="17838" y="2403"/>
                    <a:pt x="17838" y="2447"/>
                  </a:cubicBezTo>
                  <a:cubicBezTo>
                    <a:pt x="17927" y="2670"/>
                    <a:pt x="18149" y="3381"/>
                    <a:pt x="18327" y="3648"/>
                  </a:cubicBezTo>
                  <a:cubicBezTo>
                    <a:pt x="18416" y="3737"/>
                    <a:pt x="18460" y="3826"/>
                    <a:pt x="18505" y="3871"/>
                  </a:cubicBezTo>
                  <a:cubicBezTo>
                    <a:pt x="18683" y="4004"/>
                    <a:pt x="18905" y="4093"/>
                    <a:pt x="19706" y="4315"/>
                  </a:cubicBezTo>
                  <a:cubicBezTo>
                    <a:pt x="20284" y="4493"/>
                    <a:pt x="20684" y="4760"/>
                    <a:pt x="20996" y="4983"/>
                  </a:cubicBezTo>
                  <a:cubicBezTo>
                    <a:pt x="21085" y="5027"/>
                    <a:pt x="21129" y="5072"/>
                    <a:pt x="21174" y="5116"/>
                  </a:cubicBezTo>
                  <a:cubicBezTo>
                    <a:pt x="21263" y="5205"/>
                    <a:pt x="21352" y="5294"/>
                    <a:pt x="21441" y="5383"/>
                  </a:cubicBezTo>
                  <a:lnTo>
                    <a:pt x="22820" y="4671"/>
                  </a:lnTo>
                  <a:lnTo>
                    <a:pt x="20418" y="1602"/>
                  </a:lnTo>
                  <a:cubicBezTo>
                    <a:pt x="20418" y="1602"/>
                    <a:pt x="20418" y="1558"/>
                    <a:pt x="20418" y="1558"/>
                  </a:cubicBezTo>
                  <a:lnTo>
                    <a:pt x="20373" y="1558"/>
                  </a:lnTo>
                  <a:cubicBezTo>
                    <a:pt x="20373" y="1558"/>
                    <a:pt x="20373" y="1513"/>
                    <a:pt x="20373" y="1513"/>
                  </a:cubicBezTo>
                  <a:cubicBezTo>
                    <a:pt x="20373" y="1513"/>
                    <a:pt x="20373" y="1469"/>
                    <a:pt x="20329" y="1469"/>
                  </a:cubicBezTo>
                  <a:cubicBezTo>
                    <a:pt x="20329" y="1469"/>
                    <a:pt x="20329" y="1424"/>
                    <a:pt x="20329" y="1424"/>
                  </a:cubicBezTo>
                  <a:cubicBezTo>
                    <a:pt x="20329" y="1380"/>
                    <a:pt x="20329" y="1380"/>
                    <a:pt x="20329" y="1335"/>
                  </a:cubicBezTo>
                  <a:cubicBezTo>
                    <a:pt x="20329" y="1291"/>
                    <a:pt x="20329" y="1291"/>
                    <a:pt x="20329" y="1246"/>
                  </a:cubicBezTo>
                  <a:lnTo>
                    <a:pt x="20729" y="90"/>
                  </a:lnTo>
                  <a:cubicBezTo>
                    <a:pt x="20240" y="45"/>
                    <a:pt x="19795" y="1"/>
                    <a:pt x="19306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37" name="Google Shape;215;p1"/>
            <p:cNvSpPr/>
            <p:nvPr/>
          </p:nvSpPr>
          <p:spPr>
            <a:xfrm>
              <a:off x="7959600" y="4516920"/>
              <a:ext cx="16200" cy="15480"/>
            </a:xfrm>
            <a:custGeom>
              <a:avLst/>
              <a:gdLst/>
              <a:ahLst/>
              <a:rect l="l" t="t" r="r" b="b"/>
              <a:pathLst>
                <a:path w="4049" h="3878">
                  <a:moveTo>
                    <a:pt x="1991" y="1"/>
                  </a:moveTo>
                  <a:cubicBezTo>
                    <a:pt x="1833" y="1"/>
                    <a:pt x="1691" y="160"/>
                    <a:pt x="1691" y="319"/>
                  </a:cubicBezTo>
                  <a:lnTo>
                    <a:pt x="1558" y="1342"/>
                  </a:lnTo>
                  <a:lnTo>
                    <a:pt x="490" y="986"/>
                  </a:lnTo>
                  <a:cubicBezTo>
                    <a:pt x="451" y="967"/>
                    <a:pt x="412" y="958"/>
                    <a:pt x="374" y="958"/>
                  </a:cubicBezTo>
                  <a:cubicBezTo>
                    <a:pt x="238" y="958"/>
                    <a:pt x="115" y="1070"/>
                    <a:pt x="45" y="1209"/>
                  </a:cubicBezTo>
                  <a:cubicBezTo>
                    <a:pt x="1" y="1386"/>
                    <a:pt x="90" y="1609"/>
                    <a:pt x="268" y="1653"/>
                  </a:cubicBezTo>
                  <a:lnTo>
                    <a:pt x="1246" y="1965"/>
                  </a:lnTo>
                  <a:lnTo>
                    <a:pt x="401" y="2988"/>
                  </a:lnTo>
                  <a:cubicBezTo>
                    <a:pt x="268" y="3121"/>
                    <a:pt x="312" y="3344"/>
                    <a:pt x="446" y="3477"/>
                  </a:cubicBezTo>
                  <a:cubicBezTo>
                    <a:pt x="534" y="3566"/>
                    <a:pt x="623" y="3566"/>
                    <a:pt x="668" y="3566"/>
                  </a:cubicBezTo>
                  <a:cubicBezTo>
                    <a:pt x="801" y="3566"/>
                    <a:pt x="890" y="3522"/>
                    <a:pt x="979" y="3433"/>
                  </a:cubicBezTo>
                  <a:lnTo>
                    <a:pt x="1824" y="2454"/>
                  </a:lnTo>
                  <a:lnTo>
                    <a:pt x="2492" y="3699"/>
                  </a:lnTo>
                  <a:cubicBezTo>
                    <a:pt x="2581" y="3833"/>
                    <a:pt x="2714" y="3877"/>
                    <a:pt x="2803" y="3877"/>
                  </a:cubicBezTo>
                  <a:cubicBezTo>
                    <a:pt x="2892" y="3877"/>
                    <a:pt x="2936" y="3877"/>
                    <a:pt x="2981" y="3833"/>
                  </a:cubicBezTo>
                  <a:cubicBezTo>
                    <a:pt x="3159" y="3744"/>
                    <a:pt x="3248" y="3522"/>
                    <a:pt x="3159" y="3344"/>
                  </a:cubicBezTo>
                  <a:lnTo>
                    <a:pt x="2447" y="2098"/>
                  </a:lnTo>
                  <a:lnTo>
                    <a:pt x="3693" y="1965"/>
                  </a:lnTo>
                  <a:cubicBezTo>
                    <a:pt x="3915" y="1965"/>
                    <a:pt x="4049" y="1787"/>
                    <a:pt x="4004" y="1564"/>
                  </a:cubicBezTo>
                  <a:cubicBezTo>
                    <a:pt x="4004" y="1405"/>
                    <a:pt x="3862" y="1246"/>
                    <a:pt x="3704" y="1246"/>
                  </a:cubicBezTo>
                  <a:cubicBezTo>
                    <a:pt x="3686" y="1246"/>
                    <a:pt x="3667" y="1248"/>
                    <a:pt x="3648" y="1253"/>
                  </a:cubicBezTo>
                  <a:lnTo>
                    <a:pt x="2269" y="1386"/>
                  </a:lnTo>
                  <a:lnTo>
                    <a:pt x="2403" y="408"/>
                  </a:lnTo>
                  <a:cubicBezTo>
                    <a:pt x="2403" y="185"/>
                    <a:pt x="2269" y="8"/>
                    <a:pt x="2047" y="8"/>
                  </a:cubicBezTo>
                  <a:cubicBezTo>
                    <a:pt x="2028" y="3"/>
                    <a:pt x="2009" y="1"/>
                    <a:pt x="1991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38" name="Google Shape;216;p1"/>
            <p:cNvSpPr/>
            <p:nvPr/>
          </p:nvSpPr>
          <p:spPr>
            <a:xfrm>
              <a:off x="7965720" y="4492080"/>
              <a:ext cx="15480" cy="15480"/>
            </a:xfrm>
            <a:custGeom>
              <a:avLst/>
              <a:gdLst/>
              <a:ahLst/>
              <a:rect l="l" t="t" r="r" b="b"/>
              <a:pathLst>
                <a:path w="3916" h="3882">
                  <a:moveTo>
                    <a:pt x="1490" y="1"/>
                  </a:moveTo>
                  <a:cubicBezTo>
                    <a:pt x="1455" y="1"/>
                    <a:pt x="1418" y="4"/>
                    <a:pt x="1380" y="12"/>
                  </a:cubicBezTo>
                  <a:cubicBezTo>
                    <a:pt x="1202" y="101"/>
                    <a:pt x="1113" y="279"/>
                    <a:pt x="1157" y="457"/>
                  </a:cubicBezTo>
                  <a:lnTo>
                    <a:pt x="1469" y="1435"/>
                  </a:lnTo>
                  <a:lnTo>
                    <a:pt x="356" y="1524"/>
                  </a:lnTo>
                  <a:cubicBezTo>
                    <a:pt x="179" y="1569"/>
                    <a:pt x="1" y="1747"/>
                    <a:pt x="45" y="1925"/>
                  </a:cubicBezTo>
                  <a:cubicBezTo>
                    <a:pt x="45" y="2103"/>
                    <a:pt x="223" y="2280"/>
                    <a:pt x="401" y="2280"/>
                  </a:cubicBezTo>
                  <a:cubicBezTo>
                    <a:pt x="401" y="2280"/>
                    <a:pt x="401" y="2236"/>
                    <a:pt x="445" y="2236"/>
                  </a:cubicBezTo>
                  <a:lnTo>
                    <a:pt x="1469" y="2147"/>
                  </a:lnTo>
                  <a:lnTo>
                    <a:pt x="1469" y="2147"/>
                  </a:lnTo>
                  <a:lnTo>
                    <a:pt x="1068" y="3437"/>
                  </a:lnTo>
                  <a:cubicBezTo>
                    <a:pt x="1024" y="3615"/>
                    <a:pt x="1113" y="3793"/>
                    <a:pt x="1291" y="3882"/>
                  </a:cubicBezTo>
                  <a:lnTo>
                    <a:pt x="1424" y="3882"/>
                  </a:lnTo>
                  <a:cubicBezTo>
                    <a:pt x="1557" y="3882"/>
                    <a:pt x="1735" y="3793"/>
                    <a:pt x="1780" y="3615"/>
                  </a:cubicBezTo>
                  <a:lnTo>
                    <a:pt x="2136" y="2369"/>
                  </a:lnTo>
                  <a:lnTo>
                    <a:pt x="3292" y="3259"/>
                  </a:lnTo>
                  <a:cubicBezTo>
                    <a:pt x="3337" y="3304"/>
                    <a:pt x="3426" y="3304"/>
                    <a:pt x="3515" y="3304"/>
                  </a:cubicBezTo>
                  <a:cubicBezTo>
                    <a:pt x="3604" y="3304"/>
                    <a:pt x="3693" y="3259"/>
                    <a:pt x="3782" y="3170"/>
                  </a:cubicBezTo>
                  <a:cubicBezTo>
                    <a:pt x="3915" y="3037"/>
                    <a:pt x="3871" y="2814"/>
                    <a:pt x="3737" y="2681"/>
                  </a:cubicBezTo>
                  <a:lnTo>
                    <a:pt x="2581" y="1791"/>
                  </a:lnTo>
                  <a:lnTo>
                    <a:pt x="3693" y="1168"/>
                  </a:lnTo>
                  <a:cubicBezTo>
                    <a:pt x="3871" y="1079"/>
                    <a:pt x="3915" y="857"/>
                    <a:pt x="3826" y="679"/>
                  </a:cubicBezTo>
                  <a:cubicBezTo>
                    <a:pt x="3767" y="561"/>
                    <a:pt x="3648" y="501"/>
                    <a:pt x="3523" y="501"/>
                  </a:cubicBezTo>
                  <a:cubicBezTo>
                    <a:pt x="3460" y="501"/>
                    <a:pt x="3396" y="516"/>
                    <a:pt x="3337" y="546"/>
                  </a:cubicBezTo>
                  <a:lnTo>
                    <a:pt x="2180" y="1213"/>
                  </a:lnTo>
                  <a:lnTo>
                    <a:pt x="1869" y="234"/>
                  </a:lnTo>
                  <a:cubicBezTo>
                    <a:pt x="1795" y="87"/>
                    <a:pt x="1660" y="1"/>
                    <a:pt x="1490" y="1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39" name="Google Shape;217;p1"/>
            <p:cNvSpPr/>
            <p:nvPr/>
          </p:nvSpPr>
          <p:spPr>
            <a:xfrm>
              <a:off x="7986600" y="4468320"/>
              <a:ext cx="16200" cy="15120"/>
            </a:xfrm>
            <a:custGeom>
              <a:avLst/>
              <a:gdLst/>
              <a:ahLst/>
              <a:rect l="l" t="t" r="r" b="b"/>
              <a:pathLst>
                <a:path w="4049" h="3782">
                  <a:moveTo>
                    <a:pt x="1869" y="0"/>
                  </a:moveTo>
                  <a:cubicBezTo>
                    <a:pt x="1691" y="45"/>
                    <a:pt x="1513" y="178"/>
                    <a:pt x="1513" y="400"/>
                  </a:cubicBezTo>
                  <a:lnTo>
                    <a:pt x="1558" y="1379"/>
                  </a:lnTo>
                  <a:lnTo>
                    <a:pt x="445" y="1201"/>
                  </a:lnTo>
                  <a:cubicBezTo>
                    <a:pt x="422" y="1195"/>
                    <a:pt x="399" y="1193"/>
                    <a:pt x="376" y="1193"/>
                  </a:cubicBezTo>
                  <a:cubicBezTo>
                    <a:pt x="223" y="1193"/>
                    <a:pt x="84" y="1313"/>
                    <a:pt x="45" y="1468"/>
                  </a:cubicBezTo>
                  <a:cubicBezTo>
                    <a:pt x="1" y="1690"/>
                    <a:pt x="134" y="1868"/>
                    <a:pt x="312" y="1913"/>
                  </a:cubicBezTo>
                  <a:lnTo>
                    <a:pt x="1335" y="2091"/>
                  </a:lnTo>
                  <a:lnTo>
                    <a:pt x="623" y="3203"/>
                  </a:lnTo>
                  <a:cubicBezTo>
                    <a:pt x="534" y="3381"/>
                    <a:pt x="579" y="3603"/>
                    <a:pt x="757" y="3692"/>
                  </a:cubicBezTo>
                  <a:cubicBezTo>
                    <a:pt x="801" y="3737"/>
                    <a:pt x="890" y="3737"/>
                    <a:pt x="935" y="3737"/>
                  </a:cubicBezTo>
                  <a:cubicBezTo>
                    <a:pt x="1068" y="3737"/>
                    <a:pt x="1157" y="3692"/>
                    <a:pt x="1246" y="3603"/>
                  </a:cubicBezTo>
                  <a:lnTo>
                    <a:pt x="1958" y="2447"/>
                  </a:lnTo>
                  <a:lnTo>
                    <a:pt x="2803" y="3648"/>
                  </a:lnTo>
                  <a:cubicBezTo>
                    <a:pt x="2892" y="3737"/>
                    <a:pt x="2981" y="3781"/>
                    <a:pt x="3114" y="3781"/>
                  </a:cubicBezTo>
                  <a:cubicBezTo>
                    <a:pt x="3159" y="3781"/>
                    <a:pt x="3248" y="3737"/>
                    <a:pt x="3292" y="3692"/>
                  </a:cubicBezTo>
                  <a:cubicBezTo>
                    <a:pt x="3470" y="3603"/>
                    <a:pt x="3515" y="3381"/>
                    <a:pt x="3381" y="3203"/>
                  </a:cubicBezTo>
                  <a:lnTo>
                    <a:pt x="2536" y="2046"/>
                  </a:lnTo>
                  <a:lnTo>
                    <a:pt x="3470" y="1824"/>
                  </a:lnTo>
                  <a:lnTo>
                    <a:pt x="3737" y="1735"/>
                  </a:lnTo>
                  <a:cubicBezTo>
                    <a:pt x="3960" y="1690"/>
                    <a:pt x="4048" y="1513"/>
                    <a:pt x="4004" y="1290"/>
                  </a:cubicBezTo>
                  <a:cubicBezTo>
                    <a:pt x="3969" y="1151"/>
                    <a:pt x="3853" y="1039"/>
                    <a:pt x="3719" y="1039"/>
                  </a:cubicBezTo>
                  <a:cubicBezTo>
                    <a:pt x="3682" y="1039"/>
                    <a:pt x="3643" y="1048"/>
                    <a:pt x="3604" y="1068"/>
                  </a:cubicBezTo>
                  <a:lnTo>
                    <a:pt x="3426" y="1068"/>
                  </a:lnTo>
                  <a:lnTo>
                    <a:pt x="2269" y="1379"/>
                  </a:lnTo>
                  <a:lnTo>
                    <a:pt x="2225" y="356"/>
                  </a:lnTo>
                  <a:cubicBezTo>
                    <a:pt x="2225" y="178"/>
                    <a:pt x="2091" y="0"/>
                    <a:pt x="1869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40" name="Google Shape;218;p1"/>
            <p:cNvSpPr/>
            <p:nvPr/>
          </p:nvSpPr>
          <p:spPr>
            <a:xfrm>
              <a:off x="7976520" y="4446360"/>
              <a:ext cx="16200" cy="14760"/>
            </a:xfrm>
            <a:custGeom>
              <a:avLst/>
              <a:gdLst/>
              <a:ahLst/>
              <a:rect l="l" t="t" r="r" b="b"/>
              <a:pathLst>
                <a:path w="4093" h="3737">
                  <a:moveTo>
                    <a:pt x="1868" y="0"/>
                  </a:moveTo>
                  <a:cubicBezTo>
                    <a:pt x="1690" y="0"/>
                    <a:pt x="1512" y="178"/>
                    <a:pt x="1512" y="356"/>
                  </a:cubicBezTo>
                  <a:lnTo>
                    <a:pt x="1557" y="534"/>
                  </a:lnTo>
                  <a:lnTo>
                    <a:pt x="1557" y="1379"/>
                  </a:lnTo>
                  <a:lnTo>
                    <a:pt x="445" y="1157"/>
                  </a:lnTo>
                  <a:cubicBezTo>
                    <a:pt x="267" y="1157"/>
                    <a:pt x="89" y="1290"/>
                    <a:pt x="45" y="1468"/>
                  </a:cubicBezTo>
                  <a:cubicBezTo>
                    <a:pt x="0" y="1646"/>
                    <a:pt x="134" y="1868"/>
                    <a:pt x="356" y="1868"/>
                  </a:cubicBezTo>
                  <a:lnTo>
                    <a:pt x="1335" y="2046"/>
                  </a:lnTo>
                  <a:lnTo>
                    <a:pt x="623" y="3158"/>
                  </a:lnTo>
                  <a:cubicBezTo>
                    <a:pt x="534" y="3336"/>
                    <a:pt x="578" y="3559"/>
                    <a:pt x="756" y="3692"/>
                  </a:cubicBezTo>
                  <a:cubicBezTo>
                    <a:pt x="801" y="3692"/>
                    <a:pt x="890" y="3737"/>
                    <a:pt x="934" y="3737"/>
                  </a:cubicBezTo>
                  <a:cubicBezTo>
                    <a:pt x="1068" y="3737"/>
                    <a:pt x="1201" y="3692"/>
                    <a:pt x="1246" y="3559"/>
                  </a:cubicBezTo>
                  <a:lnTo>
                    <a:pt x="1957" y="2447"/>
                  </a:lnTo>
                  <a:lnTo>
                    <a:pt x="2802" y="3603"/>
                  </a:lnTo>
                  <a:cubicBezTo>
                    <a:pt x="2891" y="3692"/>
                    <a:pt x="2980" y="3737"/>
                    <a:pt x="3114" y="3737"/>
                  </a:cubicBezTo>
                  <a:cubicBezTo>
                    <a:pt x="3203" y="3737"/>
                    <a:pt x="3247" y="3737"/>
                    <a:pt x="3336" y="3692"/>
                  </a:cubicBezTo>
                  <a:cubicBezTo>
                    <a:pt x="3470" y="3559"/>
                    <a:pt x="3514" y="3336"/>
                    <a:pt x="3381" y="3158"/>
                  </a:cubicBezTo>
                  <a:lnTo>
                    <a:pt x="2536" y="2046"/>
                  </a:lnTo>
                  <a:lnTo>
                    <a:pt x="3781" y="1735"/>
                  </a:lnTo>
                  <a:cubicBezTo>
                    <a:pt x="3959" y="1691"/>
                    <a:pt x="4092" y="1468"/>
                    <a:pt x="4048" y="1290"/>
                  </a:cubicBezTo>
                  <a:cubicBezTo>
                    <a:pt x="4009" y="1136"/>
                    <a:pt x="3836" y="1015"/>
                    <a:pt x="3675" y="1015"/>
                  </a:cubicBezTo>
                  <a:cubicBezTo>
                    <a:pt x="3651" y="1015"/>
                    <a:pt x="3626" y="1017"/>
                    <a:pt x="3603" y="1023"/>
                  </a:cubicBezTo>
                  <a:lnTo>
                    <a:pt x="2269" y="1335"/>
                  </a:lnTo>
                  <a:lnTo>
                    <a:pt x="2269" y="401"/>
                  </a:lnTo>
                  <a:lnTo>
                    <a:pt x="2269" y="356"/>
                  </a:lnTo>
                  <a:cubicBezTo>
                    <a:pt x="2224" y="134"/>
                    <a:pt x="2091" y="0"/>
                    <a:pt x="1868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41" name="Google Shape;219;p1"/>
            <p:cNvSpPr/>
            <p:nvPr/>
          </p:nvSpPr>
          <p:spPr>
            <a:xfrm>
              <a:off x="7952400" y="4461840"/>
              <a:ext cx="16200" cy="14760"/>
            </a:xfrm>
            <a:custGeom>
              <a:avLst/>
              <a:gdLst/>
              <a:ahLst/>
              <a:rect l="l" t="t" r="r" b="b"/>
              <a:pathLst>
                <a:path w="4049" h="3737">
                  <a:moveTo>
                    <a:pt x="1869" y="0"/>
                  </a:moveTo>
                  <a:cubicBezTo>
                    <a:pt x="1647" y="0"/>
                    <a:pt x="1513" y="178"/>
                    <a:pt x="1513" y="356"/>
                  </a:cubicBezTo>
                  <a:lnTo>
                    <a:pt x="1558" y="1379"/>
                  </a:lnTo>
                  <a:lnTo>
                    <a:pt x="446" y="1157"/>
                  </a:lnTo>
                  <a:cubicBezTo>
                    <a:pt x="268" y="1157"/>
                    <a:pt x="45" y="1290"/>
                    <a:pt x="45" y="1468"/>
                  </a:cubicBezTo>
                  <a:cubicBezTo>
                    <a:pt x="1" y="1646"/>
                    <a:pt x="134" y="1868"/>
                    <a:pt x="312" y="1868"/>
                  </a:cubicBezTo>
                  <a:lnTo>
                    <a:pt x="1335" y="2046"/>
                  </a:lnTo>
                  <a:lnTo>
                    <a:pt x="624" y="3158"/>
                  </a:lnTo>
                  <a:cubicBezTo>
                    <a:pt x="535" y="3336"/>
                    <a:pt x="579" y="3559"/>
                    <a:pt x="757" y="3692"/>
                  </a:cubicBezTo>
                  <a:cubicBezTo>
                    <a:pt x="802" y="3692"/>
                    <a:pt x="846" y="3737"/>
                    <a:pt x="935" y="3737"/>
                  </a:cubicBezTo>
                  <a:cubicBezTo>
                    <a:pt x="1068" y="3737"/>
                    <a:pt x="1157" y="3692"/>
                    <a:pt x="1246" y="3559"/>
                  </a:cubicBezTo>
                  <a:lnTo>
                    <a:pt x="1958" y="2447"/>
                  </a:lnTo>
                  <a:lnTo>
                    <a:pt x="2803" y="3603"/>
                  </a:lnTo>
                  <a:cubicBezTo>
                    <a:pt x="2892" y="3692"/>
                    <a:pt x="2981" y="3737"/>
                    <a:pt x="3115" y="3737"/>
                  </a:cubicBezTo>
                  <a:cubicBezTo>
                    <a:pt x="3159" y="3737"/>
                    <a:pt x="3248" y="3737"/>
                    <a:pt x="3293" y="3692"/>
                  </a:cubicBezTo>
                  <a:cubicBezTo>
                    <a:pt x="3470" y="3559"/>
                    <a:pt x="3515" y="3336"/>
                    <a:pt x="3381" y="3158"/>
                  </a:cubicBezTo>
                  <a:lnTo>
                    <a:pt x="2536" y="2046"/>
                  </a:lnTo>
                  <a:lnTo>
                    <a:pt x="3737" y="1735"/>
                  </a:lnTo>
                  <a:cubicBezTo>
                    <a:pt x="3960" y="1691"/>
                    <a:pt x="4049" y="1468"/>
                    <a:pt x="4004" y="1290"/>
                  </a:cubicBezTo>
                  <a:cubicBezTo>
                    <a:pt x="3966" y="1136"/>
                    <a:pt x="3826" y="1015"/>
                    <a:pt x="3645" y="1015"/>
                  </a:cubicBezTo>
                  <a:cubicBezTo>
                    <a:pt x="3617" y="1015"/>
                    <a:pt x="3589" y="1017"/>
                    <a:pt x="3559" y="1023"/>
                  </a:cubicBezTo>
                  <a:lnTo>
                    <a:pt x="2269" y="1335"/>
                  </a:lnTo>
                  <a:lnTo>
                    <a:pt x="2225" y="356"/>
                  </a:lnTo>
                  <a:cubicBezTo>
                    <a:pt x="2225" y="134"/>
                    <a:pt x="2047" y="0"/>
                    <a:pt x="1869" y="0"/>
                  </a:cubicBez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242" name="Google Shape;220;p1"/>
          <p:cNvGrpSpPr/>
          <p:nvPr/>
        </p:nvGrpSpPr>
        <p:grpSpPr>
          <a:xfrm>
            <a:off x="-853200" y="2332080"/>
            <a:ext cx="3840480" cy="2810160"/>
            <a:chOff x="-853200" y="2332080"/>
            <a:chExt cx="3840480" cy="2810160"/>
          </a:xfrm>
        </p:grpSpPr>
        <p:sp>
          <p:nvSpPr>
            <p:cNvPr id="243" name="Google Shape;221;p1"/>
            <p:cNvSpPr/>
            <p:nvPr/>
          </p:nvSpPr>
          <p:spPr>
            <a:xfrm>
              <a:off x="727200" y="2332080"/>
              <a:ext cx="820440" cy="821520"/>
            </a:xfrm>
            <a:custGeom>
              <a:avLst/>
              <a:gdLst/>
              <a:ahLst/>
              <a:rect l="l" t="t" r="r" b="b"/>
              <a:pathLst>
                <a:path w="14419" h="14440">
                  <a:moveTo>
                    <a:pt x="7221" y="1"/>
                  </a:moveTo>
                  <a:cubicBezTo>
                    <a:pt x="3231" y="1"/>
                    <a:pt x="1" y="3231"/>
                    <a:pt x="1" y="7220"/>
                  </a:cubicBezTo>
                  <a:cubicBezTo>
                    <a:pt x="1" y="11209"/>
                    <a:pt x="3231" y="14440"/>
                    <a:pt x="7221" y="14440"/>
                  </a:cubicBezTo>
                  <a:cubicBezTo>
                    <a:pt x="11210" y="14440"/>
                    <a:pt x="14418" y="11209"/>
                    <a:pt x="14418" y="7220"/>
                  </a:cubicBezTo>
                  <a:cubicBezTo>
                    <a:pt x="14418" y="3231"/>
                    <a:pt x="11210" y="1"/>
                    <a:pt x="7221" y="1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44" name="Google Shape;222;p1"/>
            <p:cNvSpPr/>
            <p:nvPr/>
          </p:nvSpPr>
          <p:spPr>
            <a:xfrm>
              <a:off x="-163800" y="3017880"/>
              <a:ext cx="684360" cy="684360"/>
            </a:xfrm>
            <a:custGeom>
              <a:avLst/>
              <a:gdLst/>
              <a:ahLst/>
              <a:rect l="l" t="t" r="r" b="b"/>
              <a:pathLst>
                <a:path w="12033" h="12033">
                  <a:moveTo>
                    <a:pt x="6006" y="0"/>
                  </a:moveTo>
                  <a:cubicBezTo>
                    <a:pt x="2689" y="0"/>
                    <a:pt x="0" y="2689"/>
                    <a:pt x="0" y="6006"/>
                  </a:cubicBezTo>
                  <a:cubicBezTo>
                    <a:pt x="0" y="9344"/>
                    <a:pt x="2689" y="12033"/>
                    <a:pt x="6006" y="12033"/>
                  </a:cubicBezTo>
                  <a:cubicBezTo>
                    <a:pt x="9323" y="12033"/>
                    <a:pt x="12033" y="9344"/>
                    <a:pt x="12033" y="6006"/>
                  </a:cubicBezTo>
                  <a:cubicBezTo>
                    <a:pt x="12033" y="2689"/>
                    <a:pt x="9323" y="0"/>
                    <a:pt x="6006" y="0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45" name="Google Shape;223;p1"/>
            <p:cNvSpPr/>
            <p:nvPr/>
          </p:nvSpPr>
          <p:spPr>
            <a:xfrm>
              <a:off x="2035800" y="3572640"/>
              <a:ext cx="546120" cy="546120"/>
            </a:xfrm>
            <a:custGeom>
              <a:avLst/>
              <a:gdLst/>
              <a:ahLst/>
              <a:rect l="l" t="t" r="r" b="b"/>
              <a:pathLst>
                <a:path w="9606" h="9606">
                  <a:moveTo>
                    <a:pt x="4814" y="1"/>
                  </a:moveTo>
                  <a:cubicBezTo>
                    <a:pt x="2147" y="1"/>
                    <a:pt x="1" y="2147"/>
                    <a:pt x="1" y="4814"/>
                  </a:cubicBezTo>
                  <a:cubicBezTo>
                    <a:pt x="1" y="7459"/>
                    <a:pt x="2147" y="9605"/>
                    <a:pt x="4814" y="9605"/>
                  </a:cubicBezTo>
                  <a:cubicBezTo>
                    <a:pt x="7459" y="9605"/>
                    <a:pt x="9605" y="7459"/>
                    <a:pt x="9605" y="4814"/>
                  </a:cubicBezTo>
                  <a:cubicBezTo>
                    <a:pt x="9605" y="2147"/>
                    <a:pt x="7459" y="1"/>
                    <a:pt x="4814" y="1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46" name="Google Shape;224;p1"/>
            <p:cNvSpPr/>
            <p:nvPr/>
          </p:nvSpPr>
          <p:spPr>
            <a:xfrm>
              <a:off x="418320" y="2894400"/>
              <a:ext cx="408960" cy="334800"/>
            </a:xfrm>
            <a:custGeom>
              <a:avLst/>
              <a:gdLst/>
              <a:ahLst/>
              <a:rect l="l" t="t" r="r" b="b"/>
              <a:pathLst>
                <a:path w="7199" h="5898">
                  <a:moveTo>
                    <a:pt x="5920" y="0"/>
                  </a:moveTo>
                  <a:lnTo>
                    <a:pt x="1" y="3881"/>
                  </a:lnTo>
                  <a:cubicBezTo>
                    <a:pt x="586" y="4445"/>
                    <a:pt x="1041" y="5138"/>
                    <a:pt x="1367" y="5897"/>
                  </a:cubicBezTo>
                  <a:lnTo>
                    <a:pt x="7199" y="2081"/>
                  </a:lnTo>
                  <a:cubicBezTo>
                    <a:pt x="6657" y="1474"/>
                    <a:pt x="6223" y="759"/>
                    <a:pt x="5920" y="0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47" name="Google Shape;225;p1"/>
            <p:cNvSpPr/>
            <p:nvPr/>
          </p:nvSpPr>
          <p:spPr>
            <a:xfrm>
              <a:off x="1373400" y="2983320"/>
              <a:ext cx="779760" cy="740160"/>
            </a:xfrm>
            <a:custGeom>
              <a:avLst/>
              <a:gdLst/>
              <a:ahLst/>
              <a:rect l="l" t="t" r="r" b="b"/>
              <a:pathLst>
                <a:path w="13703" h="13009">
                  <a:moveTo>
                    <a:pt x="1735" y="0"/>
                  </a:moveTo>
                  <a:cubicBezTo>
                    <a:pt x="1258" y="651"/>
                    <a:pt x="673" y="1236"/>
                    <a:pt x="1" y="1713"/>
                  </a:cubicBezTo>
                  <a:lnTo>
                    <a:pt x="12120" y="13008"/>
                  </a:lnTo>
                  <a:cubicBezTo>
                    <a:pt x="12467" y="12271"/>
                    <a:pt x="13031" y="11642"/>
                    <a:pt x="13703" y="11187"/>
                  </a:cubicBezTo>
                  <a:lnTo>
                    <a:pt x="1735" y="0"/>
                  </a:ln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48" name="Google Shape;226;p1"/>
            <p:cNvSpPr/>
            <p:nvPr/>
          </p:nvSpPr>
          <p:spPr>
            <a:xfrm>
              <a:off x="2070360" y="4252320"/>
              <a:ext cx="916920" cy="889560"/>
            </a:xfrm>
            <a:custGeom>
              <a:avLst/>
              <a:gdLst/>
              <a:ahLst/>
              <a:rect l="l" t="t" r="r" b="b"/>
              <a:pathLst>
                <a:path w="16110" h="15633">
                  <a:moveTo>
                    <a:pt x="4077" y="1"/>
                  </a:moveTo>
                  <a:cubicBezTo>
                    <a:pt x="2646" y="1"/>
                    <a:pt x="1215" y="391"/>
                    <a:pt x="1" y="1150"/>
                  </a:cubicBezTo>
                  <a:lnTo>
                    <a:pt x="369" y="2516"/>
                  </a:lnTo>
                  <a:cubicBezTo>
                    <a:pt x="738" y="3773"/>
                    <a:pt x="1085" y="5074"/>
                    <a:pt x="1453" y="6462"/>
                  </a:cubicBezTo>
                  <a:cubicBezTo>
                    <a:pt x="2234" y="9280"/>
                    <a:pt x="3014" y="12185"/>
                    <a:pt x="3816" y="14830"/>
                  </a:cubicBezTo>
                  <a:lnTo>
                    <a:pt x="4055" y="15632"/>
                  </a:lnTo>
                  <a:lnTo>
                    <a:pt x="16109" y="15632"/>
                  </a:lnTo>
                  <a:cubicBezTo>
                    <a:pt x="14743" y="12315"/>
                    <a:pt x="13356" y="8218"/>
                    <a:pt x="12359" y="6223"/>
                  </a:cubicBezTo>
                  <a:cubicBezTo>
                    <a:pt x="11361" y="4207"/>
                    <a:pt x="9041" y="23"/>
                    <a:pt x="4098" y="1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49" name="Google Shape;227;p1"/>
            <p:cNvSpPr/>
            <p:nvPr/>
          </p:nvSpPr>
          <p:spPr>
            <a:xfrm>
              <a:off x="1618200" y="4439160"/>
              <a:ext cx="514080" cy="703080"/>
            </a:xfrm>
            <a:custGeom>
              <a:avLst/>
              <a:gdLst/>
              <a:ahLst/>
              <a:rect l="l" t="t" r="r" b="b"/>
              <a:pathLst>
                <a:path w="9042" h="12359">
                  <a:moveTo>
                    <a:pt x="5594" y="1"/>
                  </a:moveTo>
                  <a:cubicBezTo>
                    <a:pt x="4879" y="911"/>
                    <a:pt x="4250" y="1887"/>
                    <a:pt x="3751" y="2949"/>
                  </a:cubicBezTo>
                  <a:cubicBezTo>
                    <a:pt x="2754" y="4944"/>
                    <a:pt x="1366" y="9041"/>
                    <a:pt x="1" y="12358"/>
                  </a:cubicBezTo>
                  <a:lnTo>
                    <a:pt x="9041" y="12358"/>
                  </a:lnTo>
                  <a:cubicBezTo>
                    <a:pt x="7871" y="8369"/>
                    <a:pt x="6678" y="3838"/>
                    <a:pt x="5594" y="1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50" name="Google Shape;228;p1"/>
            <p:cNvSpPr/>
            <p:nvPr/>
          </p:nvSpPr>
          <p:spPr>
            <a:xfrm>
              <a:off x="582840" y="3361680"/>
              <a:ext cx="1298520" cy="1754640"/>
            </a:xfrm>
            <a:custGeom>
              <a:avLst/>
              <a:gdLst/>
              <a:ahLst/>
              <a:rect l="l" t="t" r="r" b="b"/>
              <a:pathLst>
                <a:path w="22809" h="30809">
                  <a:moveTo>
                    <a:pt x="9887" y="0"/>
                  </a:moveTo>
                  <a:cubicBezTo>
                    <a:pt x="5030" y="22"/>
                    <a:pt x="1930" y="3946"/>
                    <a:pt x="0" y="7719"/>
                  </a:cubicBezTo>
                  <a:cubicBezTo>
                    <a:pt x="2212" y="8694"/>
                    <a:pt x="4228" y="10190"/>
                    <a:pt x="5984" y="12185"/>
                  </a:cubicBezTo>
                  <a:cubicBezTo>
                    <a:pt x="7155" y="13572"/>
                    <a:pt x="8152" y="15046"/>
                    <a:pt x="9019" y="16651"/>
                  </a:cubicBezTo>
                  <a:cubicBezTo>
                    <a:pt x="10017" y="18450"/>
                    <a:pt x="11187" y="21269"/>
                    <a:pt x="12445" y="24239"/>
                  </a:cubicBezTo>
                  <a:cubicBezTo>
                    <a:pt x="13269" y="26212"/>
                    <a:pt x="14136" y="28250"/>
                    <a:pt x="14982" y="30093"/>
                  </a:cubicBezTo>
                  <a:lnTo>
                    <a:pt x="15307" y="30808"/>
                  </a:lnTo>
                  <a:lnTo>
                    <a:pt x="15567" y="30201"/>
                  </a:lnTo>
                  <a:cubicBezTo>
                    <a:pt x="16109" y="28900"/>
                    <a:pt x="16651" y="27448"/>
                    <a:pt x="17171" y="26060"/>
                  </a:cubicBezTo>
                  <a:cubicBezTo>
                    <a:pt x="17973" y="23935"/>
                    <a:pt x="18754" y="21919"/>
                    <a:pt x="19404" y="20597"/>
                  </a:cubicBezTo>
                  <a:cubicBezTo>
                    <a:pt x="19990" y="19361"/>
                    <a:pt x="20727" y="18190"/>
                    <a:pt x="21572" y="17128"/>
                  </a:cubicBezTo>
                  <a:lnTo>
                    <a:pt x="22808" y="15588"/>
                  </a:lnTo>
                  <a:cubicBezTo>
                    <a:pt x="22461" y="14374"/>
                    <a:pt x="22114" y="13312"/>
                    <a:pt x="21811" y="12423"/>
                  </a:cubicBezTo>
                  <a:cubicBezTo>
                    <a:pt x="20380" y="8412"/>
                    <a:pt x="17041" y="22"/>
                    <a:pt x="9908" y="0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51" name="Google Shape;229;p1"/>
            <p:cNvSpPr/>
            <p:nvPr/>
          </p:nvSpPr>
          <p:spPr>
            <a:xfrm>
              <a:off x="-853200" y="3889080"/>
              <a:ext cx="1212120" cy="1252800"/>
            </a:xfrm>
            <a:custGeom>
              <a:avLst/>
              <a:gdLst/>
              <a:ahLst/>
              <a:rect l="l" t="t" r="r" b="b"/>
              <a:pathLst>
                <a:path w="21291" h="22007">
                  <a:moveTo>
                    <a:pt x="18798" y="1"/>
                  </a:moveTo>
                  <a:cubicBezTo>
                    <a:pt x="11058" y="22"/>
                    <a:pt x="7437" y="5920"/>
                    <a:pt x="5876" y="8738"/>
                  </a:cubicBezTo>
                  <a:cubicBezTo>
                    <a:pt x="4315" y="11556"/>
                    <a:pt x="2147" y="17323"/>
                    <a:pt x="0" y="22006"/>
                  </a:cubicBezTo>
                  <a:lnTo>
                    <a:pt x="14852" y="22006"/>
                  </a:lnTo>
                  <a:lnTo>
                    <a:pt x="15090" y="21204"/>
                  </a:lnTo>
                  <a:cubicBezTo>
                    <a:pt x="15871" y="18559"/>
                    <a:pt x="16673" y="15654"/>
                    <a:pt x="17432" y="12836"/>
                  </a:cubicBezTo>
                  <a:cubicBezTo>
                    <a:pt x="18581" y="8673"/>
                    <a:pt x="19643" y="4727"/>
                    <a:pt x="20532" y="2234"/>
                  </a:cubicBezTo>
                  <a:cubicBezTo>
                    <a:pt x="20705" y="1735"/>
                    <a:pt x="20966" y="1020"/>
                    <a:pt x="21291" y="218"/>
                  </a:cubicBezTo>
                  <a:cubicBezTo>
                    <a:pt x="20467" y="66"/>
                    <a:pt x="19643" y="1"/>
                    <a:pt x="18819" y="1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52" name="Google Shape;230;p1"/>
            <p:cNvSpPr/>
            <p:nvPr/>
          </p:nvSpPr>
          <p:spPr>
            <a:xfrm>
              <a:off x="161280" y="3948480"/>
              <a:ext cx="1128240" cy="1193400"/>
            </a:xfrm>
            <a:custGeom>
              <a:avLst/>
              <a:gdLst/>
              <a:ahLst/>
              <a:rect l="l" t="t" r="r" b="b"/>
              <a:pathLst>
                <a:path w="19817" h="20966">
                  <a:moveTo>
                    <a:pt x="6223" y="0"/>
                  </a:moveTo>
                  <a:cubicBezTo>
                    <a:pt x="5897" y="781"/>
                    <a:pt x="5615" y="1518"/>
                    <a:pt x="5399" y="2125"/>
                  </a:cubicBezTo>
                  <a:cubicBezTo>
                    <a:pt x="3968" y="6136"/>
                    <a:pt x="1951" y="14331"/>
                    <a:pt x="0" y="20965"/>
                  </a:cubicBezTo>
                  <a:lnTo>
                    <a:pt x="19816" y="20965"/>
                  </a:lnTo>
                  <a:cubicBezTo>
                    <a:pt x="17670" y="16282"/>
                    <a:pt x="15480" y="10537"/>
                    <a:pt x="13941" y="7697"/>
                  </a:cubicBezTo>
                  <a:cubicBezTo>
                    <a:pt x="12770" y="5616"/>
                    <a:pt x="10472" y="1822"/>
                    <a:pt x="6223" y="0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a5b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PlaceHolder 1"/>
          <p:cNvSpPr>
            <a:spLocks noGrp="1"/>
          </p:cNvSpPr>
          <p:nvPr>
            <p:ph type="title"/>
          </p:nvPr>
        </p:nvSpPr>
        <p:spPr>
          <a:xfrm>
            <a:off x="2054520" y="999360"/>
            <a:ext cx="5033880" cy="1888560"/>
          </a:xfrm>
          <a:prstGeom prst="rect">
            <a:avLst/>
          </a:prstGeom>
          <a:noFill/>
          <a:ln w="0">
            <a:noFill/>
          </a:ln>
        </p:spPr>
        <p:txBody>
          <a:bodyPr lIns="0" rIns="0" tIns="91440" bIns="91440" anchor="b">
            <a:noAutofit/>
          </a:bodyPr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2800" spc="-1" strike="noStrike">
                <a:solidFill>
                  <a:srgbClr val="ffffff"/>
                </a:solidFill>
                <a:latin typeface="Asap"/>
                <a:ea typeface="Asap"/>
              </a:rPr>
              <a:t>“</a:t>
            </a:r>
            <a:r>
              <a:rPr b="0" lang="pt-BR" sz="2800" spc="-1" strike="noStrike">
                <a:solidFill>
                  <a:srgbClr val="ffffff"/>
                </a:solidFill>
                <a:latin typeface="Asap"/>
                <a:ea typeface="Asap"/>
              </a:rPr>
              <a:t>Bibendum adipiscing ante ipsum non. Pellentesque vitae massa, pretium, suscipit.”</a:t>
            </a:r>
            <a:endParaRPr b="0" lang="pt-BR" sz="2800" spc="-1" strike="noStrike">
              <a:latin typeface="Arial"/>
            </a:endParaRPr>
          </a:p>
        </p:txBody>
      </p:sp>
      <p:sp>
        <p:nvSpPr>
          <p:cNvPr id="254" name="PlaceHolder 2"/>
          <p:cNvSpPr>
            <a:spLocks noGrp="1"/>
          </p:cNvSpPr>
          <p:nvPr>
            <p:ph type="subTitle"/>
          </p:nvPr>
        </p:nvSpPr>
        <p:spPr>
          <a:xfrm>
            <a:off x="2561400" y="3224160"/>
            <a:ext cx="4019760" cy="3165120"/>
          </a:xfrm>
          <a:prstGeom prst="rect">
            <a:avLst/>
          </a:prstGeom>
          <a:noFill/>
          <a:ln w="0">
            <a:noFill/>
          </a:ln>
        </p:spPr>
        <p:txBody>
          <a:bodyPr lIns="0" rIns="0" tIns="91440" bIns="91440" anchor="t">
            <a:noAutofit/>
          </a:bodyPr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pt-BR" sz="2800" spc="-1" strike="noStrike">
                <a:solidFill>
                  <a:srgbClr val="003865"/>
                </a:solidFill>
                <a:latin typeface="Asap"/>
                <a:ea typeface="Asap"/>
              </a:rPr>
              <a:t>Mauris faucibus id quam</a:t>
            </a:r>
            <a:endParaRPr b="0" lang="pt-BR" sz="2800" spc="-1" strike="noStrike">
              <a:latin typeface="Arial"/>
            </a:endParaRPr>
          </a:p>
        </p:txBody>
      </p:sp>
      <p:grpSp>
        <p:nvGrpSpPr>
          <p:cNvPr id="255" name="Google Shape;237;p2"/>
          <p:cNvGrpSpPr/>
          <p:nvPr/>
        </p:nvGrpSpPr>
        <p:grpSpPr>
          <a:xfrm>
            <a:off x="6856920" y="3386160"/>
            <a:ext cx="2772000" cy="2787480"/>
            <a:chOff x="6856920" y="3386160"/>
            <a:chExt cx="2772000" cy="2787480"/>
          </a:xfrm>
        </p:grpSpPr>
        <p:sp>
          <p:nvSpPr>
            <p:cNvPr id="256" name="Google Shape;238;p2"/>
            <p:cNvSpPr/>
            <p:nvPr/>
          </p:nvSpPr>
          <p:spPr>
            <a:xfrm rot="7386600">
              <a:off x="8088840" y="3517200"/>
              <a:ext cx="749520" cy="1151640"/>
            </a:xfrm>
            <a:custGeom>
              <a:avLst/>
              <a:gdLst/>
              <a:ahLst/>
              <a:rect l="l" t="t" r="r" b="b"/>
              <a:pathLst>
                <a:path w="15306" h="23499">
                  <a:moveTo>
                    <a:pt x="15305" y="21966"/>
                  </a:moveTo>
                  <a:lnTo>
                    <a:pt x="2652" y="0"/>
                  </a:lnTo>
                  <a:lnTo>
                    <a:pt x="0" y="1521"/>
                  </a:lnTo>
                  <a:lnTo>
                    <a:pt x="12654" y="23499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57" name="Google Shape;239;p2"/>
            <p:cNvSpPr/>
            <p:nvPr/>
          </p:nvSpPr>
          <p:spPr>
            <a:xfrm rot="7386600">
              <a:off x="6728400" y="4581360"/>
              <a:ext cx="1715760" cy="623160"/>
            </a:xfrm>
            <a:custGeom>
              <a:avLst/>
              <a:gdLst/>
              <a:ahLst/>
              <a:rect l="l" t="t" r="r" b="b"/>
              <a:pathLst>
                <a:path w="34997" h="12730">
                  <a:moveTo>
                    <a:pt x="0" y="9789"/>
                  </a:moveTo>
                  <a:lnTo>
                    <a:pt x="34154" y="0"/>
                  </a:lnTo>
                  <a:lnTo>
                    <a:pt x="34996" y="2941"/>
                  </a:lnTo>
                  <a:lnTo>
                    <a:pt x="842" y="12729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58" name="Google Shape;240;p2"/>
            <p:cNvSpPr/>
            <p:nvPr/>
          </p:nvSpPr>
          <p:spPr>
            <a:xfrm rot="7386600">
              <a:off x="7331040" y="3611160"/>
              <a:ext cx="1022040" cy="894960"/>
            </a:xfrm>
            <a:custGeom>
              <a:avLst/>
              <a:gdLst/>
              <a:ahLst/>
              <a:rect l="l" t="t" r="r" b="b"/>
              <a:pathLst>
                <a:path w="20861" h="18272">
                  <a:moveTo>
                    <a:pt x="10445" y="1"/>
                  </a:moveTo>
                  <a:cubicBezTo>
                    <a:pt x="7132" y="1"/>
                    <a:pt x="3934" y="1806"/>
                    <a:pt x="2313" y="4952"/>
                  </a:cubicBezTo>
                  <a:cubicBezTo>
                    <a:pt x="1" y="9425"/>
                    <a:pt x="1760" y="14942"/>
                    <a:pt x="6246" y="17254"/>
                  </a:cubicBezTo>
                  <a:cubicBezTo>
                    <a:pt x="7582" y="17945"/>
                    <a:pt x="9011" y="18272"/>
                    <a:pt x="10420" y="18272"/>
                  </a:cubicBezTo>
                  <a:cubicBezTo>
                    <a:pt x="13729" y="18272"/>
                    <a:pt x="16926" y="16467"/>
                    <a:pt x="18548" y="13321"/>
                  </a:cubicBezTo>
                  <a:cubicBezTo>
                    <a:pt x="20860" y="8847"/>
                    <a:pt x="19101" y="3331"/>
                    <a:pt x="14627" y="1019"/>
                  </a:cubicBezTo>
                  <a:cubicBezTo>
                    <a:pt x="13288" y="328"/>
                    <a:pt x="11856" y="1"/>
                    <a:pt x="10445" y="1"/>
                  </a:cubicBezTo>
                  <a:close/>
                </a:path>
              </a:pathLst>
            </a:custGeom>
            <a:solidFill>
              <a:srgbClr val="003865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59" name="Google Shape;241;p2"/>
            <p:cNvSpPr/>
            <p:nvPr/>
          </p:nvSpPr>
          <p:spPr>
            <a:xfrm rot="7386600">
              <a:off x="6987600" y="5427360"/>
              <a:ext cx="681120" cy="596160"/>
            </a:xfrm>
            <a:custGeom>
              <a:avLst/>
              <a:gdLst/>
              <a:ahLst/>
              <a:rect l="l" t="t" r="r" b="b"/>
              <a:pathLst>
                <a:path w="13911" h="12181">
                  <a:moveTo>
                    <a:pt x="6969" y="1"/>
                  </a:moveTo>
                  <a:cubicBezTo>
                    <a:pt x="4761" y="1"/>
                    <a:pt x="2631" y="1202"/>
                    <a:pt x="1546" y="3301"/>
                  </a:cubicBezTo>
                  <a:cubicBezTo>
                    <a:pt x="0" y="6292"/>
                    <a:pt x="1169" y="9961"/>
                    <a:pt x="4160" y="11507"/>
                  </a:cubicBezTo>
                  <a:cubicBezTo>
                    <a:pt x="5051" y="11964"/>
                    <a:pt x="6005" y="12181"/>
                    <a:pt x="6944" y="12181"/>
                  </a:cubicBezTo>
                  <a:cubicBezTo>
                    <a:pt x="9155" y="12181"/>
                    <a:pt x="11289" y="10980"/>
                    <a:pt x="12365" y="8881"/>
                  </a:cubicBezTo>
                  <a:cubicBezTo>
                    <a:pt x="13911" y="5890"/>
                    <a:pt x="12742" y="2221"/>
                    <a:pt x="9751" y="675"/>
                  </a:cubicBezTo>
                  <a:cubicBezTo>
                    <a:pt x="8860" y="218"/>
                    <a:pt x="7907" y="1"/>
                    <a:pt x="6969" y="1"/>
                  </a:cubicBezTo>
                  <a:close/>
                </a:path>
              </a:pathLst>
            </a:custGeom>
            <a:solidFill>
              <a:srgbClr val="003865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60" name="Google Shape;242;p2"/>
            <p:cNvSpPr/>
            <p:nvPr/>
          </p:nvSpPr>
          <p:spPr>
            <a:xfrm rot="7386600">
              <a:off x="8657640" y="3754080"/>
              <a:ext cx="852120" cy="745920"/>
            </a:xfrm>
            <a:custGeom>
              <a:avLst/>
              <a:gdLst/>
              <a:ahLst/>
              <a:rect l="l" t="t" r="r" b="b"/>
              <a:pathLst>
                <a:path w="17393" h="15228">
                  <a:moveTo>
                    <a:pt x="8697" y="0"/>
                  </a:moveTo>
                  <a:cubicBezTo>
                    <a:pt x="5939" y="0"/>
                    <a:pt x="3283" y="1505"/>
                    <a:pt x="1936" y="4120"/>
                  </a:cubicBezTo>
                  <a:cubicBezTo>
                    <a:pt x="1" y="7852"/>
                    <a:pt x="1471" y="12451"/>
                    <a:pt x="5203" y="14374"/>
                  </a:cubicBezTo>
                  <a:cubicBezTo>
                    <a:pt x="6320" y="14953"/>
                    <a:pt x="7514" y="15227"/>
                    <a:pt x="8691" y="15227"/>
                  </a:cubicBezTo>
                  <a:cubicBezTo>
                    <a:pt x="11447" y="15227"/>
                    <a:pt x="14110" y="13723"/>
                    <a:pt x="15457" y="11107"/>
                  </a:cubicBezTo>
                  <a:cubicBezTo>
                    <a:pt x="17392" y="7362"/>
                    <a:pt x="15922" y="2776"/>
                    <a:pt x="12190" y="853"/>
                  </a:cubicBezTo>
                  <a:cubicBezTo>
                    <a:pt x="11070" y="274"/>
                    <a:pt x="9874" y="0"/>
                    <a:pt x="8697" y="0"/>
                  </a:cubicBezTo>
                  <a:close/>
                </a:path>
              </a:pathLst>
            </a:custGeom>
            <a:solidFill>
              <a:srgbClr val="003865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261" name="Google Shape;243;p2"/>
          <p:cNvGrpSpPr/>
          <p:nvPr/>
        </p:nvGrpSpPr>
        <p:grpSpPr>
          <a:xfrm>
            <a:off x="-348120" y="-394200"/>
            <a:ext cx="1968840" cy="1979280"/>
            <a:chOff x="-348120" y="-394200"/>
            <a:chExt cx="1968840" cy="1979280"/>
          </a:xfrm>
        </p:grpSpPr>
        <p:sp>
          <p:nvSpPr>
            <p:cNvPr id="262" name="Google Shape;244;p2"/>
            <p:cNvSpPr/>
            <p:nvPr/>
          </p:nvSpPr>
          <p:spPr>
            <a:xfrm rot="18186600">
              <a:off x="212040" y="673200"/>
              <a:ext cx="532440" cy="818280"/>
            </a:xfrm>
            <a:custGeom>
              <a:avLst/>
              <a:gdLst/>
              <a:ahLst/>
              <a:rect l="l" t="t" r="r" b="b"/>
              <a:pathLst>
                <a:path w="15306" h="23499">
                  <a:moveTo>
                    <a:pt x="15305" y="21966"/>
                  </a:moveTo>
                  <a:lnTo>
                    <a:pt x="2652" y="0"/>
                  </a:lnTo>
                  <a:lnTo>
                    <a:pt x="0" y="1521"/>
                  </a:lnTo>
                  <a:lnTo>
                    <a:pt x="12654" y="23499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63" name="Google Shape;245;p2"/>
            <p:cNvSpPr/>
            <p:nvPr/>
          </p:nvSpPr>
          <p:spPr>
            <a:xfrm rot="18186600">
              <a:off x="492480" y="293040"/>
              <a:ext cx="1219320" cy="442440"/>
            </a:xfrm>
            <a:custGeom>
              <a:avLst/>
              <a:gdLst/>
              <a:ahLst/>
              <a:rect l="l" t="t" r="r" b="b"/>
              <a:pathLst>
                <a:path w="34997" h="12730">
                  <a:moveTo>
                    <a:pt x="0" y="9789"/>
                  </a:moveTo>
                  <a:lnTo>
                    <a:pt x="34154" y="0"/>
                  </a:lnTo>
                  <a:lnTo>
                    <a:pt x="34996" y="2941"/>
                  </a:lnTo>
                  <a:lnTo>
                    <a:pt x="842" y="12729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64" name="Google Shape;246;p2"/>
            <p:cNvSpPr/>
            <p:nvPr/>
          </p:nvSpPr>
          <p:spPr>
            <a:xfrm rot="18186600">
              <a:off x="557280" y="789120"/>
              <a:ext cx="726120" cy="635760"/>
            </a:xfrm>
            <a:custGeom>
              <a:avLst/>
              <a:gdLst/>
              <a:ahLst/>
              <a:rect l="l" t="t" r="r" b="b"/>
              <a:pathLst>
                <a:path w="20861" h="18272">
                  <a:moveTo>
                    <a:pt x="10445" y="1"/>
                  </a:moveTo>
                  <a:cubicBezTo>
                    <a:pt x="7132" y="1"/>
                    <a:pt x="3934" y="1806"/>
                    <a:pt x="2313" y="4952"/>
                  </a:cubicBezTo>
                  <a:cubicBezTo>
                    <a:pt x="1" y="9425"/>
                    <a:pt x="1760" y="14942"/>
                    <a:pt x="6246" y="17254"/>
                  </a:cubicBezTo>
                  <a:cubicBezTo>
                    <a:pt x="7582" y="17945"/>
                    <a:pt x="9011" y="18272"/>
                    <a:pt x="10420" y="18272"/>
                  </a:cubicBezTo>
                  <a:cubicBezTo>
                    <a:pt x="13729" y="18272"/>
                    <a:pt x="16926" y="16467"/>
                    <a:pt x="18548" y="13321"/>
                  </a:cubicBezTo>
                  <a:cubicBezTo>
                    <a:pt x="20860" y="8847"/>
                    <a:pt x="19101" y="3331"/>
                    <a:pt x="14627" y="1019"/>
                  </a:cubicBezTo>
                  <a:cubicBezTo>
                    <a:pt x="13288" y="328"/>
                    <a:pt x="11856" y="1"/>
                    <a:pt x="10445" y="1"/>
                  </a:cubicBezTo>
                  <a:close/>
                </a:path>
              </a:pathLst>
            </a:custGeom>
            <a:solidFill>
              <a:srgbClr val="003865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65" name="Google Shape;247;p2"/>
            <p:cNvSpPr/>
            <p:nvPr/>
          </p:nvSpPr>
          <p:spPr>
            <a:xfrm rot="18186600">
              <a:off x="1043640" y="-287280"/>
              <a:ext cx="483840" cy="423360"/>
            </a:xfrm>
            <a:custGeom>
              <a:avLst/>
              <a:gdLst/>
              <a:ahLst/>
              <a:rect l="l" t="t" r="r" b="b"/>
              <a:pathLst>
                <a:path w="13911" h="12181">
                  <a:moveTo>
                    <a:pt x="6969" y="1"/>
                  </a:moveTo>
                  <a:cubicBezTo>
                    <a:pt x="4761" y="1"/>
                    <a:pt x="2631" y="1202"/>
                    <a:pt x="1546" y="3301"/>
                  </a:cubicBezTo>
                  <a:cubicBezTo>
                    <a:pt x="0" y="6292"/>
                    <a:pt x="1169" y="9961"/>
                    <a:pt x="4160" y="11507"/>
                  </a:cubicBezTo>
                  <a:cubicBezTo>
                    <a:pt x="5051" y="11964"/>
                    <a:pt x="6005" y="12181"/>
                    <a:pt x="6944" y="12181"/>
                  </a:cubicBezTo>
                  <a:cubicBezTo>
                    <a:pt x="9155" y="12181"/>
                    <a:pt x="11289" y="10980"/>
                    <a:pt x="12365" y="8881"/>
                  </a:cubicBezTo>
                  <a:cubicBezTo>
                    <a:pt x="13911" y="5890"/>
                    <a:pt x="12742" y="2221"/>
                    <a:pt x="9751" y="675"/>
                  </a:cubicBezTo>
                  <a:cubicBezTo>
                    <a:pt x="8860" y="218"/>
                    <a:pt x="7907" y="1"/>
                    <a:pt x="6969" y="1"/>
                  </a:cubicBezTo>
                  <a:close/>
                </a:path>
              </a:pathLst>
            </a:custGeom>
            <a:solidFill>
              <a:srgbClr val="003865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66" name="Google Shape;248;p2"/>
            <p:cNvSpPr/>
            <p:nvPr/>
          </p:nvSpPr>
          <p:spPr>
            <a:xfrm rot="18186600">
              <a:off x="-263520" y="793800"/>
              <a:ext cx="605160" cy="529560"/>
            </a:xfrm>
            <a:custGeom>
              <a:avLst/>
              <a:gdLst/>
              <a:ahLst/>
              <a:rect l="l" t="t" r="r" b="b"/>
              <a:pathLst>
                <a:path w="17393" h="15228">
                  <a:moveTo>
                    <a:pt x="8697" y="0"/>
                  </a:moveTo>
                  <a:cubicBezTo>
                    <a:pt x="5939" y="0"/>
                    <a:pt x="3283" y="1505"/>
                    <a:pt x="1936" y="4120"/>
                  </a:cubicBezTo>
                  <a:cubicBezTo>
                    <a:pt x="1" y="7852"/>
                    <a:pt x="1471" y="12451"/>
                    <a:pt x="5203" y="14374"/>
                  </a:cubicBezTo>
                  <a:cubicBezTo>
                    <a:pt x="6320" y="14953"/>
                    <a:pt x="7514" y="15227"/>
                    <a:pt x="8691" y="15227"/>
                  </a:cubicBezTo>
                  <a:cubicBezTo>
                    <a:pt x="11447" y="15227"/>
                    <a:pt x="14110" y="13723"/>
                    <a:pt x="15457" y="11107"/>
                  </a:cubicBezTo>
                  <a:cubicBezTo>
                    <a:pt x="17392" y="7362"/>
                    <a:pt x="15922" y="2776"/>
                    <a:pt x="12190" y="853"/>
                  </a:cubicBezTo>
                  <a:cubicBezTo>
                    <a:pt x="11070" y="274"/>
                    <a:pt x="9874" y="0"/>
                    <a:pt x="8697" y="0"/>
                  </a:cubicBezTo>
                  <a:close/>
                </a:path>
              </a:pathLst>
            </a:custGeom>
            <a:solidFill>
              <a:srgbClr val="003865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267" name="Google Shape;249;p2"/>
          <p:cNvGrpSpPr/>
          <p:nvPr/>
        </p:nvGrpSpPr>
        <p:grpSpPr>
          <a:xfrm>
            <a:off x="8530200" y="253800"/>
            <a:ext cx="390600" cy="285840"/>
            <a:chOff x="8530200" y="253800"/>
            <a:chExt cx="390600" cy="285840"/>
          </a:xfrm>
        </p:grpSpPr>
        <p:sp>
          <p:nvSpPr>
            <p:cNvPr id="268" name="Google Shape;250;p2"/>
            <p:cNvSpPr/>
            <p:nvPr/>
          </p:nvSpPr>
          <p:spPr>
            <a:xfrm>
              <a:off x="8691480" y="253800"/>
              <a:ext cx="82440" cy="82440"/>
            </a:xfrm>
            <a:custGeom>
              <a:avLst/>
              <a:gdLst/>
              <a:ahLst/>
              <a:rect l="l" t="t" r="r" b="b"/>
              <a:pathLst>
                <a:path w="14419" h="14440">
                  <a:moveTo>
                    <a:pt x="7221" y="1"/>
                  </a:moveTo>
                  <a:cubicBezTo>
                    <a:pt x="3231" y="1"/>
                    <a:pt x="1" y="3231"/>
                    <a:pt x="1" y="7220"/>
                  </a:cubicBezTo>
                  <a:cubicBezTo>
                    <a:pt x="1" y="11209"/>
                    <a:pt x="3231" y="14440"/>
                    <a:pt x="7221" y="14440"/>
                  </a:cubicBezTo>
                  <a:cubicBezTo>
                    <a:pt x="11210" y="14440"/>
                    <a:pt x="14418" y="11209"/>
                    <a:pt x="14418" y="7220"/>
                  </a:cubicBezTo>
                  <a:cubicBezTo>
                    <a:pt x="14418" y="3231"/>
                    <a:pt x="11210" y="1"/>
                    <a:pt x="7221" y="1"/>
                  </a:cubicBezTo>
                  <a:close/>
                </a:path>
              </a:pathLst>
            </a:custGeom>
            <a:solidFill>
              <a:schemeClr val="l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69" name="Google Shape;251;p2"/>
            <p:cNvSpPr/>
            <p:nvPr/>
          </p:nvSpPr>
          <p:spPr>
            <a:xfrm>
              <a:off x="8600760" y="324000"/>
              <a:ext cx="68400" cy="68400"/>
            </a:xfrm>
            <a:custGeom>
              <a:avLst/>
              <a:gdLst/>
              <a:ahLst/>
              <a:rect l="l" t="t" r="r" b="b"/>
              <a:pathLst>
                <a:path w="12033" h="12033">
                  <a:moveTo>
                    <a:pt x="6006" y="0"/>
                  </a:moveTo>
                  <a:cubicBezTo>
                    <a:pt x="2689" y="0"/>
                    <a:pt x="0" y="2689"/>
                    <a:pt x="0" y="6006"/>
                  </a:cubicBezTo>
                  <a:cubicBezTo>
                    <a:pt x="0" y="9344"/>
                    <a:pt x="2689" y="12033"/>
                    <a:pt x="6006" y="12033"/>
                  </a:cubicBezTo>
                  <a:cubicBezTo>
                    <a:pt x="9323" y="12033"/>
                    <a:pt x="12033" y="9344"/>
                    <a:pt x="12033" y="6006"/>
                  </a:cubicBezTo>
                  <a:cubicBezTo>
                    <a:pt x="12033" y="2689"/>
                    <a:pt x="9323" y="0"/>
                    <a:pt x="6006" y="0"/>
                  </a:cubicBezTo>
                  <a:close/>
                </a:path>
              </a:pathLst>
            </a:custGeom>
            <a:solidFill>
              <a:schemeClr val="l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70" name="Google Shape;252;p2"/>
            <p:cNvSpPr/>
            <p:nvPr/>
          </p:nvSpPr>
          <p:spPr>
            <a:xfrm>
              <a:off x="8825040" y="380520"/>
              <a:ext cx="54360" cy="54360"/>
            </a:xfrm>
            <a:custGeom>
              <a:avLst/>
              <a:gdLst/>
              <a:ahLst/>
              <a:rect l="l" t="t" r="r" b="b"/>
              <a:pathLst>
                <a:path w="9606" h="9606">
                  <a:moveTo>
                    <a:pt x="4814" y="1"/>
                  </a:moveTo>
                  <a:cubicBezTo>
                    <a:pt x="2147" y="1"/>
                    <a:pt x="1" y="2147"/>
                    <a:pt x="1" y="4814"/>
                  </a:cubicBezTo>
                  <a:cubicBezTo>
                    <a:pt x="1" y="7459"/>
                    <a:pt x="2147" y="9605"/>
                    <a:pt x="4814" y="9605"/>
                  </a:cubicBezTo>
                  <a:cubicBezTo>
                    <a:pt x="7459" y="9605"/>
                    <a:pt x="9605" y="7459"/>
                    <a:pt x="9605" y="4814"/>
                  </a:cubicBezTo>
                  <a:cubicBezTo>
                    <a:pt x="9605" y="2147"/>
                    <a:pt x="7459" y="1"/>
                    <a:pt x="4814" y="1"/>
                  </a:cubicBezTo>
                  <a:close/>
                </a:path>
              </a:pathLst>
            </a:custGeom>
            <a:solidFill>
              <a:schemeClr val="l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71" name="Google Shape;253;p2"/>
            <p:cNvSpPr/>
            <p:nvPr/>
          </p:nvSpPr>
          <p:spPr>
            <a:xfrm>
              <a:off x="8660160" y="311400"/>
              <a:ext cx="40320" cy="32760"/>
            </a:xfrm>
            <a:custGeom>
              <a:avLst/>
              <a:gdLst/>
              <a:ahLst/>
              <a:rect l="l" t="t" r="r" b="b"/>
              <a:pathLst>
                <a:path w="7199" h="5898">
                  <a:moveTo>
                    <a:pt x="5920" y="0"/>
                  </a:moveTo>
                  <a:lnTo>
                    <a:pt x="1" y="3881"/>
                  </a:lnTo>
                  <a:cubicBezTo>
                    <a:pt x="586" y="4445"/>
                    <a:pt x="1041" y="5138"/>
                    <a:pt x="1367" y="5897"/>
                  </a:cubicBezTo>
                  <a:lnTo>
                    <a:pt x="7199" y="2081"/>
                  </a:lnTo>
                  <a:cubicBezTo>
                    <a:pt x="6657" y="1474"/>
                    <a:pt x="6223" y="759"/>
                    <a:pt x="5920" y="0"/>
                  </a:cubicBezTo>
                  <a:close/>
                </a:path>
              </a:pathLst>
            </a:custGeom>
            <a:solidFill>
              <a:schemeClr val="l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72" name="Google Shape;254;p2"/>
            <p:cNvSpPr/>
            <p:nvPr/>
          </p:nvSpPr>
          <p:spPr>
            <a:xfrm>
              <a:off x="8757720" y="320400"/>
              <a:ext cx="78120" cy="74160"/>
            </a:xfrm>
            <a:custGeom>
              <a:avLst/>
              <a:gdLst/>
              <a:ahLst/>
              <a:rect l="l" t="t" r="r" b="b"/>
              <a:pathLst>
                <a:path w="13703" h="13009">
                  <a:moveTo>
                    <a:pt x="1735" y="0"/>
                  </a:moveTo>
                  <a:cubicBezTo>
                    <a:pt x="1258" y="651"/>
                    <a:pt x="673" y="1236"/>
                    <a:pt x="1" y="1713"/>
                  </a:cubicBezTo>
                  <a:lnTo>
                    <a:pt x="12120" y="13008"/>
                  </a:lnTo>
                  <a:cubicBezTo>
                    <a:pt x="12467" y="12271"/>
                    <a:pt x="13031" y="11642"/>
                    <a:pt x="13703" y="11187"/>
                  </a:cubicBezTo>
                  <a:lnTo>
                    <a:pt x="1735" y="0"/>
                  </a:lnTo>
                  <a:close/>
                </a:path>
              </a:pathLst>
            </a:custGeom>
            <a:solidFill>
              <a:schemeClr val="l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73" name="Google Shape;255;p2"/>
            <p:cNvSpPr/>
            <p:nvPr/>
          </p:nvSpPr>
          <p:spPr>
            <a:xfrm>
              <a:off x="8828640" y="450000"/>
              <a:ext cx="92160" cy="89640"/>
            </a:xfrm>
            <a:custGeom>
              <a:avLst/>
              <a:gdLst/>
              <a:ahLst/>
              <a:rect l="l" t="t" r="r" b="b"/>
              <a:pathLst>
                <a:path w="16110" h="15633">
                  <a:moveTo>
                    <a:pt x="4077" y="1"/>
                  </a:moveTo>
                  <a:cubicBezTo>
                    <a:pt x="2646" y="1"/>
                    <a:pt x="1215" y="391"/>
                    <a:pt x="1" y="1150"/>
                  </a:cubicBezTo>
                  <a:lnTo>
                    <a:pt x="369" y="2516"/>
                  </a:lnTo>
                  <a:cubicBezTo>
                    <a:pt x="738" y="3773"/>
                    <a:pt x="1085" y="5074"/>
                    <a:pt x="1453" y="6462"/>
                  </a:cubicBezTo>
                  <a:cubicBezTo>
                    <a:pt x="2234" y="9280"/>
                    <a:pt x="3014" y="12185"/>
                    <a:pt x="3816" y="14830"/>
                  </a:cubicBezTo>
                  <a:lnTo>
                    <a:pt x="4055" y="15632"/>
                  </a:lnTo>
                  <a:lnTo>
                    <a:pt x="16109" y="15632"/>
                  </a:lnTo>
                  <a:cubicBezTo>
                    <a:pt x="14743" y="12315"/>
                    <a:pt x="13356" y="8218"/>
                    <a:pt x="12359" y="6223"/>
                  </a:cubicBezTo>
                  <a:cubicBezTo>
                    <a:pt x="11361" y="4207"/>
                    <a:pt x="9041" y="23"/>
                    <a:pt x="4098" y="1"/>
                  </a:cubicBezTo>
                  <a:close/>
                </a:path>
              </a:pathLst>
            </a:custGeom>
            <a:solidFill>
              <a:schemeClr val="l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74" name="Google Shape;256;p2"/>
            <p:cNvSpPr/>
            <p:nvPr/>
          </p:nvSpPr>
          <p:spPr>
            <a:xfrm>
              <a:off x="8782560" y="469080"/>
              <a:ext cx="51120" cy="70560"/>
            </a:xfrm>
            <a:custGeom>
              <a:avLst/>
              <a:gdLst/>
              <a:ahLst/>
              <a:rect l="l" t="t" r="r" b="b"/>
              <a:pathLst>
                <a:path w="9042" h="12359">
                  <a:moveTo>
                    <a:pt x="5594" y="1"/>
                  </a:moveTo>
                  <a:cubicBezTo>
                    <a:pt x="4879" y="911"/>
                    <a:pt x="4250" y="1887"/>
                    <a:pt x="3751" y="2949"/>
                  </a:cubicBezTo>
                  <a:cubicBezTo>
                    <a:pt x="2754" y="4944"/>
                    <a:pt x="1366" y="9041"/>
                    <a:pt x="1" y="12358"/>
                  </a:cubicBezTo>
                  <a:lnTo>
                    <a:pt x="9041" y="12358"/>
                  </a:lnTo>
                  <a:cubicBezTo>
                    <a:pt x="7871" y="8369"/>
                    <a:pt x="6678" y="3838"/>
                    <a:pt x="5594" y="1"/>
                  </a:cubicBezTo>
                  <a:close/>
                </a:path>
              </a:pathLst>
            </a:custGeom>
            <a:solidFill>
              <a:schemeClr val="l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75" name="Google Shape;257;p2"/>
            <p:cNvSpPr/>
            <p:nvPr/>
          </p:nvSpPr>
          <p:spPr>
            <a:xfrm>
              <a:off x="8676720" y="358920"/>
              <a:ext cx="131400" cy="177840"/>
            </a:xfrm>
            <a:custGeom>
              <a:avLst/>
              <a:gdLst/>
              <a:ahLst/>
              <a:rect l="l" t="t" r="r" b="b"/>
              <a:pathLst>
                <a:path w="22809" h="30809">
                  <a:moveTo>
                    <a:pt x="9887" y="0"/>
                  </a:moveTo>
                  <a:cubicBezTo>
                    <a:pt x="5030" y="22"/>
                    <a:pt x="1930" y="3946"/>
                    <a:pt x="0" y="7719"/>
                  </a:cubicBezTo>
                  <a:cubicBezTo>
                    <a:pt x="2212" y="8694"/>
                    <a:pt x="4228" y="10190"/>
                    <a:pt x="5984" y="12185"/>
                  </a:cubicBezTo>
                  <a:cubicBezTo>
                    <a:pt x="7155" y="13572"/>
                    <a:pt x="8152" y="15046"/>
                    <a:pt x="9019" y="16651"/>
                  </a:cubicBezTo>
                  <a:cubicBezTo>
                    <a:pt x="10017" y="18450"/>
                    <a:pt x="11187" y="21269"/>
                    <a:pt x="12445" y="24239"/>
                  </a:cubicBezTo>
                  <a:cubicBezTo>
                    <a:pt x="13269" y="26212"/>
                    <a:pt x="14136" y="28250"/>
                    <a:pt x="14982" y="30093"/>
                  </a:cubicBezTo>
                  <a:lnTo>
                    <a:pt x="15307" y="30808"/>
                  </a:lnTo>
                  <a:lnTo>
                    <a:pt x="15567" y="30201"/>
                  </a:lnTo>
                  <a:cubicBezTo>
                    <a:pt x="16109" y="28900"/>
                    <a:pt x="16651" y="27448"/>
                    <a:pt x="17171" y="26060"/>
                  </a:cubicBezTo>
                  <a:cubicBezTo>
                    <a:pt x="17973" y="23935"/>
                    <a:pt x="18754" y="21919"/>
                    <a:pt x="19404" y="20597"/>
                  </a:cubicBezTo>
                  <a:cubicBezTo>
                    <a:pt x="19990" y="19361"/>
                    <a:pt x="20727" y="18190"/>
                    <a:pt x="21572" y="17128"/>
                  </a:cubicBezTo>
                  <a:lnTo>
                    <a:pt x="22808" y="15588"/>
                  </a:lnTo>
                  <a:cubicBezTo>
                    <a:pt x="22461" y="14374"/>
                    <a:pt x="22114" y="13312"/>
                    <a:pt x="21811" y="12423"/>
                  </a:cubicBezTo>
                  <a:cubicBezTo>
                    <a:pt x="20380" y="8412"/>
                    <a:pt x="17041" y="22"/>
                    <a:pt x="9908" y="0"/>
                  </a:cubicBezTo>
                  <a:close/>
                </a:path>
              </a:pathLst>
            </a:custGeom>
            <a:solidFill>
              <a:schemeClr val="l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76" name="Google Shape;258;p2"/>
            <p:cNvSpPr/>
            <p:nvPr/>
          </p:nvSpPr>
          <p:spPr>
            <a:xfrm>
              <a:off x="8530200" y="412920"/>
              <a:ext cx="122400" cy="126720"/>
            </a:xfrm>
            <a:custGeom>
              <a:avLst/>
              <a:gdLst/>
              <a:ahLst/>
              <a:rect l="l" t="t" r="r" b="b"/>
              <a:pathLst>
                <a:path w="21291" h="22007">
                  <a:moveTo>
                    <a:pt x="18798" y="1"/>
                  </a:moveTo>
                  <a:cubicBezTo>
                    <a:pt x="11058" y="22"/>
                    <a:pt x="7437" y="5920"/>
                    <a:pt x="5876" y="8738"/>
                  </a:cubicBezTo>
                  <a:cubicBezTo>
                    <a:pt x="4315" y="11556"/>
                    <a:pt x="2147" y="17323"/>
                    <a:pt x="0" y="22006"/>
                  </a:cubicBezTo>
                  <a:lnTo>
                    <a:pt x="14852" y="22006"/>
                  </a:lnTo>
                  <a:lnTo>
                    <a:pt x="15090" y="21204"/>
                  </a:lnTo>
                  <a:cubicBezTo>
                    <a:pt x="15871" y="18559"/>
                    <a:pt x="16673" y="15654"/>
                    <a:pt x="17432" y="12836"/>
                  </a:cubicBezTo>
                  <a:cubicBezTo>
                    <a:pt x="18581" y="8673"/>
                    <a:pt x="19643" y="4727"/>
                    <a:pt x="20532" y="2234"/>
                  </a:cubicBezTo>
                  <a:cubicBezTo>
                    <a:pt x="20705" y="1735"/>
                    <a:pt x="20966" y="1020"/>
                    <a:pt x="21291" y="218"/>
                  </a:cubicBezTo>
                  <a:cubicBezTo>
                    <a:pt x="20467" y="66"/>
                    <a:pt x="19643" y="1"/>
                    <a:pt x="18819" y="1"/>
                  </a:cubicBezTo>
                  <a:close/>
                </a:path>
              </a:pathLst>
            </a:custGeom>
            <a:solidFill>
              <a:schemeClr val="l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77" name="Google Shape;259;p2"/>
            <p:cNvSpPr/>
            <p:nvPr/>
          </p:nvSpPr>
          <p:spPr>
            <a:xfrm>
              <a:off x="8633880" y="418680"/>
              <a:ext cx="113760" cy="120600"/>
            </a:xfrm>
            <a:custGeom>
              <a:avLst/>
              <a:gdLst/>
              <a:ahLst/>
              <a:rect l="l" t="t" r="r" b="b"/>
              <a:pathLst>
                <a:path w="19817" h="20966">
                  <a:moveTo>
                    <a:pt x="6223" y="0"/>
                  </a:moveTo>
                  <a:cubicBezTo>
                    <a:pt x="5897" y="781"/>
                    <a:pt x="5615" y="1518"/>
                    <a:pt x="5399" y="2125"/>
                  </a:cubicBezTo>
                  <a:cubicBezTo>
                    <a:pt x="3968" y="6136"/>
                    <a:pt x="1951" y="14331"/>
                    <a:pt x="0" y="20965"/>
                  </a:cubicBezTo>
                  <a:lnTo>
                    <a:pt x="19816" y="20965"/>
                  </a:lnTo>
                  <a:cubicBezTo>
                    <a:pt x="17670" y="16282"/>
                    <a:pt x="15480" y="10537"/>
                    <a:pt x="13941" y="7697"/>
                  </a:cubicBezTo>
                  <a:cubicBezTo>
                    <a:pt x="12770" y="5616"/>
                    <a:pt x="10472" y="1822"/>
                    <a:pt x="6223" y="0"/>
                  </a:cubicBezTo>
                  <a:close/>
                </a:path>
              </a:pathLst>
            </a:custGeom>
            <a:solidFill>
              <a:schemeClr val="l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278" name="PlaceHolder 3"/>
          <p:cNvSpPr>
            <a:spLocks noGrp="1"/>
          </p:cNvSpPr>
          <p:nvPr>
            <p:ph type="title"/>
          </p:nvPr>
        </p:nvSpPr>
        <p:spPr>
          <a:xfrm>
            <a:off x="8649360" y="3962520"/>
            <a:ext cx="271440" cy="1040760"/>
          </a:xfrm>
          <a:prstGeom prst="rect">
            <a:avLst/>
          </a:prstGeom>
          <a:noFill/>
          <a:ln w="0">
            <a:noFill/>
          </a:ln>
        </p:spPr>
        <p:txBody>
          <a:bodyPr lIns="0" rIns="0" tIns="91440" bIns="91440" anchor="b">
            <a:noAutofit/>
          </a:bodyPr>
          <a:p>
            <a:pPr algn="r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pt-BR" sz="1200" spc="-1" strike="noStrike">
                <a:solidFill>
                  <a:srgbClr val="ffffff"/>
                </a:solidFill>
                <a:latin typeface="Asap Medium"/>
                <a:ea typeface="Asap Medium"/>
              </a:rPr>
              <a:t>1</a:t>
            </a:r>
            <a:endParaRPr b="0" lang="pt-BR" sz="1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PlaceHolder 1"/>
          <p:cNvSpPr>
            <a:spLocks noGrp="1"/>
          </p:cNvSpPr>
          <p:nvPr>
            <p:ph type="title"/>
          </p:nvPr>
        </p:nvSpPr>
        <p:spPr>
          <a:xfrm>
            <a:off x="607680" y="1536840"/>
            <a:ext cx="3435480" cy="2692800"/>
          </a:xfrm>
          <a:prstGeom prst="rect">
            <a:avLst/>
          </a:prstGeom>
          <a:noFill/>
          <a:ln w="0">
            <a:noFill/>
          </a:ln>
        </p:spPr>
        <p:txBody>
          <a:bodyPr lIns="0" rIns="0" tIns="91440" bIns="91440" anchor="b">
            <a:noAutofit/>
          </a:bodyPr>
          <a:p>
            <a:pPr marL="457200" indent="-324000">
              <a:lnSpc>
                <a:spcPct val="200000"/>
              </a:lnSpc>
              <a:buClr>
                <a:srgbClr val="003865"/>
              </a:buClr>
              <a:buFont typeface="Asap"/>
              <a:buChar char="●"/>
            </a:pPr>
            <a:r>
              <a:rPr b="0" lang="pt-BR" sz="1500" spc="-1" strike="noStrike">
                <a:solidFill>
                  <a:srgbClr val="003865"/>
                </a:solidFill>
                <a:latin typeface="Asap"/>
                <a:ea typeface="Asap"/>
              </a:rPr>
              <a:t>Aliquam nibh cursus quis neque nibh at mattis enim. </a:t>
            </a:r>
            <a:endParaRPr b="0" lang="pt-BR" sz="15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endParaRPr b="0" lang="pt-BR" sz="1500" spc="-1" strike="noStrike">
              <a:latin typeface="Arial"/>
            </a:endParaRPr>
          </a:p>
          <a:p>
            <a:pPr marL="457200" indent="-324000">
              <a:lnSpc>
                <a:spcPct val="200000"/>
              </a:lnSpc>
              <a:buClr>
                <a:srgbClr val="003865"/>
              </a:buClr>
              <a:buFont typeface="Asap"/>
              <a:buChar char="●"/>
              <a:tabLst>
                <a:tab algn="l" pos="0"/>
              </a:tabLst>
            </a:pPr>
            <a:r>
              <a:rPr b="0" lang="pt-BR" sz="1500" spc="-1" strike="noStrike">
                <a:solidFill>
                  <a:srgbClr val="003865"/>
                </a:solidFill>
                <a:latin typeface="Asap"/>
                <a:ea typeface="Asap"/>
              </a:rPr>
              <a:t>Pellentesque sapien est varius elementum. Et, id ullamcorper enim sapiens.</a:t>
            </a:r>
            <a:endParaRPr b="0" lang="pt-BR" sz="1500" spc="-1" strike="noStrike">
              <a:latin typeface="Arial"/>
            </a:endParaRPr>
          </a:p>
        </p:txBody>
      </p:sp>
      <p:sp>
        <p:nvSpPr>
          <p:cNvPr id="280" name="PlaceHolder 2"/>
          <p:cNvSpPr>
            <a:spLocks noGrp="1"/>
          </p:cNvSpPr>
          <p:nvPr>
            <p:ph type="subTitle"/>
          </p:nvPr>
        </p:nvSpPr>
        <p:spPr>
          <a:xfrm>
            <a:off x="723240" y="978120"/>
            <a:ext cx="4019760" cy="3165120"/>
          </a:xfrm>
          <a:prstGeom prst="rect">
            <a:avLst/>
          </a:prstGeom>
          <a:noFill/>
          <a:ln w="0">
            <a:noFill/>
          </a:ln>
        </p:spPr>
        <p:txBody>
          <a:bodyPr lIns="0" rIns="0" tIns="91440" bIns="91440" anchor="t">
            <a:no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pt-BR" sz="2300" spc="-1" strike="noStrike">
                <a:solidFill>
                  <a:srgbClr val="00a5bd"/>
                </a:solidFill>
                <a:latin typeface="Asap"/>
                <a:ea typeface="Asap"/>
              </a:rPr>
              <a:t>Mauris faucibus id quam</a:t>
            </a:r>
            <a:endParaRPr b="0" lang="pt-BR" sz="2300" spc="-1" strike="noStrike">
              <a:latin typeface="Arial"/>
            </a:endParaRPr>
          </a:p>
        </p:txBody>
      </p:sp>
      <p:sp>
        <p:nvSpPr>
          <p:cNvPr id="281" name="Google Shape;323;p5"/>
          <p:cNvSpPr/>
          <p:nvPr/>
        </p:nvSpPr>
        <p:spPr>
          <a:xfrm>
            <a:off x="5326200" y="4053960"/>
            <a:ext cx="84600" cy="84600"/>
          </a:xfrm>
          <a:prstGeom prst="ellipse">
            <a:avLst/>
          </a:prstGeom>
          <a:solidFill>
            <a:srgbClr val="00386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82" name="PlaceHolder 3"/>
          <p:cNvSpPr>
            <a:spLocks noGrp="1"/>
          </p:cNvSpPr>
          <p:nvPr>
            <p:ph type="title"/>
          </p:nvPr>
        </p:nvSpPr>
        <p:spPr>
          <a:xfrm>
            <a:off x="5412240" y="3239280"/>
            <a:ext cx="817920" cy="1040760"/>
          </a:xfrm>
          <a:prstGeom prst="rect">
            <a:avLst/>
          </a:prstGeom>
          <a:noFill/>
          <a:ln w="0">
            <a:noFill/>
          </a:ln>
        </p:spPr>
        <p:txBody>
          <a:bodyPr lIns="0" rIns="0" tIns="91440" bIns="91440" anchor="b">
            <a:no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1200" spc="-1" strike="noStrike">
                <a:solidFill>
                  <a:srgbClr val="003865"/>
                </a:solidFill>
                <a:latin typeface="Asap"/>
                <a:ea typeface="Asap"/>
              </a:rPr>
              <a:t>Element</a:t>
            </a:r>
            <a:endParaRPr b="0" lang="pt-BR" sz="1200" spc="-1" strike="noStrike">
              <a:latin typeface="Arial"/>
            </a:endParaRPr>
          </a:p>
        </p:txBody>
      </p:sp>
      <p:grpSp>
        <p:nvGrpSpPr>
          <p:cNvPr id="283" name="Google Shape;325;p5"/>
          <p:cNvGrpSpPr/>
          <p:nvPr/>
        </p:nvGrpSpPr>
        <p:grpSpPr>
          <a:xfrm>
            <a:off x="5584680" y="1079640"/>
            <a:ext cx="2362320" cy="2347200"/>
            <a:chOff x="5584680" y="1079640"/>
            <a:chExt cx="2362320" cy="2347200"/>
          </a:xfrm>
        </p:grpSpPr>
        <p:sp>
          <p:nvSpPr>
            <p:cNvPr id="284" name="Google Shape;326;p5"/>
            <p:cNvSpPr/>
            <p:nvPr/>
          </p:nvSpPr>
          <p:spPr>
            <a:xfrm>
              <a:off x="5584680" y="1079640"/>
              <a:ext cx="2347200" cy="2346840"/>
            </a:xfrm>
            <a:custGeom>
              <a:avLst/>
              <a:gdLst/>
              <a:ahLst/>
              <a:rect l="l" t="t" r="r" b="b"/>
              <a:pathLst>
                <a:path w="208753" h="208737">
                  <a:moveTo>
                    <a:pt x="104369" y="1"/>
                  </a:moveTo>
                  <a:cubicBezTo>
                    <a:pt x="76685" y="1"/>
                    <a:pt x="50134" y="10994"/>
                    <a:pt x="30572" y="30572"/>
                  </a:cubicBezTo>
                  <a:cubicBezTo>
                    <a:pt x="10994" y="50134"/>
                    <a:pt x="1" y="76685"/>
                    <a:pt x="1" y="104369"/>
                  </a:cubicBezTo>
                  <a:cubicBezTo>
                    <a:pt x="1" y="132052"/>
                    <a:pt x="10994" y="158603"/>
                    <a:pt x="30572" y="178181"/>
                  </a:cubicBezTo>
                  <a:cubicBezTo>
                    <a:pt x="50134" y="197743"/>
                    <a:pt x="76685" y="208737"/>
                    <a:pt x="104369" y="208737"/>
                  </a:cubicBezTo>
                  <a:cubicBezTo>
                    <a:pt x="132052" y="208737"/>
                    <a:pt x="158603" y="197743"/>
                    <a:pt x="178181" y="178181"/>
                  </a:cubicBezTo>
                  <a:cubicBezTo>
                    <a:pt x="197743" y="158603"/>
                    <a:pt x="208753" y="132052"/>
                    <a:pt x="208753" y="104369"/>
                  </a:cubicBezTo>
                  <a:cubicBezTo>
                    <a:pt x="208753" y="76685"/>
                    <a:pt x="197743" y="50134"/>
                    <a:pt x="178181" y="30572"/>
                  </a:cubicBezTo>
                  <a:cubicBezTo>
                    <a:pt x="158603" y="10994"/>
                    <a:pt x="132052" y="1"/>
                    <a:pt x="104369" y="1"/>
                  </a:cubicBezTo>
                  <a:close/>
                </a:path>
              </a:pathLst>
            </a:custGeom>
            <a:solidFill>
              <a:srgbClr val="00a5bd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85" name="Google Shape;327;p5"/>
            <p:cNvSpPr/>
            <p:nvPr/>
          </p:nvSpPr>
          <p:spPr>
            <a:xfrm>
              <a:off x="6361200" y="1658520"/>
              <a:ext cx="1585800" cy="1768320"/>
            </a:xfrm>
            <a:custGeom>
              <a:avLst/>
              <a:gdLst/>
              <a:ahLst/>
              <a:rect l="l" t="t" r="r" b="b"/>
              <a:pathLst>
                <a:path w="141083" h="157306">
                  <a:moveTo>
                    <a:pt x="125287" y="1"/>
                  </a:moveTo>
                  <a:lnTo>
                    <a:pt x="35327" y="52927"/>
                  </a:lnTo>
                  <a:lnTo>
                    <a:pt x="0" y="151136"/>
                  </a:lnTo>
                  <a:cubicBezTo>
                    <a:pt x="11392" y="155242"/>
                    <a:pt x="23343" y="157305"/>
                    <a:pt x="35316" y="157305"/>
                  </a:cubicBezTo>
                  <a:cubicBezTo>
                    <a:pt x="44558" y="157305"/>
                    <a:pt x="53813" y="156076"/>
                    <a:pt x="62835" y="153609"/>
                  </a:cubicBezTo>
                  <a:cubicBezTo>
                    <a:pt x="83530" y="147961"/>
                    <a:pt x="101991" y="136057"/>
                    <a:pt x="115681" y="119543"/>
                  </a:cubicBezTo>
                  <a:cubicBezTo>
                    <a:pt x="129371" y="103028"/>
                    <a:pt x="137652" y="82685"/>
                    <a:pt x="139376" y="61288"/>
                  </a:cubicBezTo>
                  <a:cubicBezTo>
                    <a:pt x="141083" y="39907"/>
                    <a:pt x="136168" y="18510"/>
                    <a:pt x="125287" y="1"/>
                  </a:cubicBezTo>
                  <a:close/>
                </a:path>
              </a:pathLst>
            </a:custGeom>
            <a:solidFill>
              <a:srgbClr val="e6e5e5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86" name="Google Shape;328;p5"/>
            <p:cNvSpPr/>
            <p:nvPr/>
          </p:nvSpPr>
          <p:spPr>
            <a:xfrm>
              <a:off x="5928480" y="1079640"/>
              <a:ext cx="1852560" cy="1172880"/>
            </a:xfrm>
            <a:custGeom>
              <a:avLst/>
              <a:gdLst/>
              <a:ahLst/>
              <a:rect l="l" t="t" r="r" b="b"/>
              <a:pathLst>
                <a:path w="164794" h="104373">
                  <a:moveTo>
                    <a:pt x="73796" y="1"/>
                  </a:moveTo>
                  <a:cubicBezTo>
                    <a:pt x="62523" y="1"/>
                    <a:pt x="51289" y="1830"/>
                    <a:pt x="40544" y="5446"/>
                  </a:cubicBezTo>
                  <a:cubicBezTo>
                    <a:pt x="25259" y="10583"/>
                    <a:pt x="11393" y="19184"/>
                    <a:pt x="0" y="30576"/>
                  </a:cubicBezTo>
                  <a:lnTo>
                    <a:pt x="73797" y="104373"/>
                  </a:lnTo>
                  <a:lnTo>
                    <a:pt x="164794" y="53250"/>
                  </a:lnTo>
                  <a:cubicBezTo>
                    <a:pt x="156895" y="39208"/>
                    <a:pt x="145870" y="27178"/>
                    <a:pt x="132547" y="18099"/>
                  </a:cubicBezTo>
                  <a:cubicBezTo>
                    <a:pt x="119223" y="9036"/>
                    <a:pt x="103985" y="3164"/>
                    <a:pt x="88029" y="978"/>
                  </a:cubicBezTo>
                  <a:cubicBezTo>
                    <a:pt x="83300" y="325"/>
                    <a:pt x="78545" y="1"/>
                    <a:pt x="73796" y="1"/>
                  </a:cubicBezTo>
                  <a:close/>
                </a:path>
              </a:pathLst>
            </a:custGeom>
            <a:solidFill>
              <a:srgbClr val="003865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287" name="Google Shape;329;p5"/>
          <p:cNvSpPr/>
          <p:nvPr/>
        </p:nvSpPr>
        <p:spPr>
          <a:xfrm>
            <a:off x="6504120" y="4053960"/>
            <a:ext cx="84600" cy="84600"/>
          </a:xfrm>
          <a:prstGeom prst="ellipse">
            <a:avLst/>
          </a:prstGeom>
          <a:solidFill>
            <a:srgbClr val="00a5bd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88" name="PlaceHolder 4"/>
          <p:cNvSpPr>
            <a:spLocks noGrp="1"/>
          </p:cNvSpPr>
          <p:nvPr>
            <p:ph type="title"/>
          </p:nvPr>
        </p:nvSpPr>
        <p:spPr>
          <a:xfrm>
            <a:off x="6590160" y="3239280"/>
            <a:ext cx="817920" cy="1040760"/>
          </a:xfrm>
          <a:prstGeom prst="rect">
            <a:avLst/>
          </a:prstGeom>
          <a:noFill/>
          <a:ln w="0">
            <a:noFill/>
          </a:ln>
        </p:spPr>
        <p:txBody>
          <a:bodyPr lIns="0" rIns="0" tIns="91440" bIns="91440" anchor="b">
            <a:no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1200" spc="-1" strike="noStrike">
                <a:solidFill>
                  <a:srgbClr val="003865"/>
                </a:solidFill>
                <a:latin typeface="Asap"/>
                <a:ea typeface="Asap"/>
              </a:rPr>
              <a:t>Varius</a:t>
            </a:r>
            <a:endParaRPr b="0" lang="pt-BR" sz="1200" spc="-1" strike="noStrike">
              <a:latin typeface="Arial"/>
            </a:endParaRPr>
          </a:p>
        </p:txBody>
      </p:sp>
      <p:sp>
        <p:nvSpPr>
          <p:cNvPr id="289" name="Google Shape;331;p5"/>
          <p:cNvSpPr/>
          <p:nvPr/>
        </p:nvSpPr>
        <p:spPr>
          <a:xfrm>
            <a:off x="7595640" y="4053960"/>
            <a:ext cx="84600" cy="84600"/>
          </a:xfrm>
          <a:prstGeom prst="ellipse">
            <a:avLst/>
          </a:prstGeom>
          <a:solidFill>
            <a:srgbClr val="e6e5e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90" name="PlaceHolder 5"/>
          <p:cNvSpPr>
            <a:spLocks noGrp="1"/>
          </p:cNvSpPr>
          <p:nvPr>
            <p:ph type="title"/>
          </p:nvPr>
        </p:nvSpPr>
        <p:spPr>
          <a:xfrm>
            <a:off x="7681680" y="3239280"/>
            <a:ext cx="817920" cy="1040760"/>
          </a:xfrm>
          <a:prstGeom prst="rect">
            <a:avLst/>
          </a:prstGeom>
          <a:noFill/>
          <a:ln w="0">
            <a:noFill/>
          </a:ln>
        </p:spPr>
        <p:txBody>
          <a:bodyPr lIns="0" rIns="0" tIns="91440" bIns="91440" anchor="b">
            <a:no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1200" spc="-1" strike="noStrike">
                <a:solidFill>
                  <a:srgbClr val="003865"/>
                </a:solidFill>
                <a:latin typeface="Asap"/>
                <a:ea typeface="Asap"/>
              </a:rPr>
              <a:t>Enim</a:t>
            </a:r>
            <a:endParaRPr b="0" lang="pt-BR" sz="1200" spc="-1" strike="noStrike">
              <a:latin typeface="Arial"/>
            </a:endParaRPr>
          </a:p>
        </p:txBody>
      </p:sp>
      <p:grpSp>
        <p:nvGrpSpPr>
          <p:cNvPr id="291" name="Google Shape;333;p5"/>
          <p:cNvGrpSpPr/>
          <p:nvPr/>
        </p:nvGrpSpPr>
        <p:grpSpPr>
          <a:xfrm>
            <a:off x="8480520" y="253800"/>
            <a:ext cx="390600" cy="285840"/>
            <a:chOff x="8480520" y="253800"/>
            <a:chExt cx="390600" cy="285840"/>
          </a:xfrm>
        </p:grpSpPr>
        <p:sp>
          <p:nvSpPr>
            <p:cNvPr id="292" name="Google Shape;334;p5"/>
            <p:cNvSpPr/>
            <p:nvPr/>
          </p:nvSpPr>
          <p:spPr>
            <a:xfrm>
              <a:off x="8642160" y="253800"/>
              <a:ext cx="82440" cy="82440"/>
            </a:xfrm>
            <a:custGeom>
              <a:avLst/>
              <a:gdLst/>
              <a:ahLst/>
              <a:rect l="l" t="t" r="r" b="b"/>
              <a:pathLst>
                <a:path w="14419" h="14440">
                  <a:moveTo>
                    <a:pt x="7221" y="1"/>
                  </a:moveTo>
                  <a:cubicBezTo>
                    <a:pt x="3231" y="1"/>
                    <a:pt x="1" y="3231"/>
                    <a:pt x="1" y="7220"/>
                  </a:cubicBezTo>
                  <a:cubicBezTo>
                    <a:pt x="1" y="11209"/>
                    <a:pt x="3231" y="14440"/>
                    <a:pt x="7221" y="14440"/>
                  </a:cubicBezTo>
                  <a:cubicBezTo>
                    <a:pt x="11210" y="14440"/>
                    <a:pt x="14418" y="11209"/>
                    <a:pt x="14418" y="7220"/>
                  </a:cubicBezTo>
                  <a:cubicBezTo>
                    <a:pt x="14418" y="3231"/>
                    <a:pt x="11210" y="1"/>
                    <a:pt x="7221" y="1"/>
                  </a:cubicBezTo>
                  <a:close/>
                </a:path>
              </a:pathLst>
            </a:custGeom>
            <a:solidFill>
              <a:srgbClr val="003865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93" name="Google Shape;335;p5"/>
            <p:cNvSpPr/>
            <p:nvPr/>
          </p:nvSpPr>
          <p:spPr>
            <a:xfrm>
              <a:off x="8551080" y="324000"/>
              <a:ext cx="68400" cy="68400"/>
            </a:xfrm>
            <a:custGeom>
              <a:avLst/>
              <a:gdLst/>
              <a:ahLst/>
              <a:rect l="l" t="t" r="r" b="b"/>
              <a:pathLst>
                <a:path w="12033" h="12033">
                  <a:moveTo>
                    <a:pt x="6006" y="0"/>
                  </a:moveTo>
                  <a:cubicBezTo>
                    <a:pt x="2689" y="0"/>
                    <a:pt x="0" y="2689"/>
                    <a:pt x="0" y="6006"/>
                  </a:cubicBezTo>
                  <a:cubicBezTo>
                    <a:pt x="0" y="9344"/>
                    <a:pt x="2689" y="12033"/>
                    <a:pt x="6006" y="12033"/>
                  </a:cubicBezTo>
                  <a:cubicBezTo>
                    <a:pt x="9323" y="12033"/>
                    <a:pt x="12033" y="9344"/>
                    <a:pt x="12033" y="6006"/>
                  </a:cubicBezTo>
                  <a:cubicBezTo>
                    <a:pt x="12033" y="2689"/>
                    <a:pt x="9323" y="0"/>
                    <a:pt x="6006" y="0"/>
                  </a:cubicBezTo>
                  <a:close/>
                </a:path>
              </a:pathLst>
            </a:custGeom>
            <a:solidFill>
              <a:srgbClr val="003865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94" name="Google Shape;336;p5"/>
            <p:cNvSpPr/>
            <p:nvPr/>
          </p:nvSpPr>
          <p:spPr>
            <a:xfrm>
              <a:off x="8775720" y="380520"/>
              <a:ext cx="54360" cy="54360"/>
            </a:xfrm>
            <a:custGeom>
              <a:avLst/>
              <a:gdLst/>
              <a:ahLst/>
              <a:rect l="l" t="t" r="r" b="b"/>
              <a:pathLst>
                <a:path w="9606" h="9606">
                  <a:moveTo>
                    <a:pt x="4814" y="1"/>
                  </a:moveTo>
                  <a:cubicBezTo>
                    <a:pt x="2147" y="1"/>
                    <a:pt x="1" y="2147"/>
                    <a:pt x="1" y="4814"/>
                  </a:cubicBezTo>
                  <a:cubicBezTo>
                    <a:pt x="1" y="7459"/>
                    <a:pt x="2147" y="9605"/>
                    <a:pt x="4814" y="9605"/>
                  </a:cubicBezTo>
                  <a:cubicBezTo>
                    <a:pt x="7459" y="9605"/>
                    <a:pt x="9605" y="7459"/>
                    <a:pt x="9605" y="4814"/>
                  </a:cubicBezTo>
                  <a:cubicBezTo>
                    <a:pt x="9605" y="2147"/>
                    <a:pt x="7459" y="1"/>
                    <a:pt x="4814" y="1"/>
                  </a:cubicBezTo>
                  <a:close/>
                </a:path>
              </a:pathLst>
            </a:custGeom>
            <a:solidFill>
              <a:srgbClr val="003865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95" name="Google Shape;337;p5"/>
            <p:cNvSpPr/>
            <p:nvPr/>
          </p:nvSpPr>
          <p:spPr>
            <a:xfrm>
              <a:off x="8610480" y="311400"/>
              <a:ext cx="40320" cy="32760"/>
            </a:xfrm>
            <a:custGeom>
              <a:avLst/>
              <a:gdLst/>
              <a:ahLst/>
              <a:rect l="l" t="t" r="r" b="b"/>
              <a:pathLst>
                <a:path w="7199" h="5898">
                  <a:moveTo>
                    <a:pt x="5920" y="0"/>
                  </a:moveTo>
                  <a:lnTo>
                    <a:pt x="1" y="3881"/>
                  </a:lnTo>
                  <a:cubicBezTo>
                    <a:pt x="586" y="4445"/>
                    <a:pt x="1041" y="5138"/>
                    <a:pt x="1367" y="5897"/>
                  </a:cubicBezTo>
                  <a:lnTo>
                    <a:pt x="7199" y="2081"/>
                  </a:lnTo>
                  <a:cubicBezTo>
                    <a:pt x="6657" y="1474"/>
                    <a:pt x="6223" y="759"/>
                    <a:pt x="5920" y="0"/>
                  </a:cubicBezTo>
                  <a:close/>
                </a:path>
              </a:pathLst>
            </a:custGeom>
            <a:solidFill>
              <a:srgbClr val="003865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96" name="Google Shape;338;p5"/>
            <p:cNvSpPr/>
            <p:nvPr/>
          </p:nvSpPr>
          <p:spPr>
            <a:xfrm>
              <a:off x="8708040" y="320400"/>
              <a:ext cx="78120" cy="74160"/>
            </a:xfrm>
            <a:custGeom>
              <a:avLst/>
              <a:gdLst/>
              <a:ahLst/>
              <a:rect l="l" t="t" r="r" b="b"/>
              <a:pathLst>
                <a:path w="13703" h="13009">
                  <a:moveTo>
                    <a:pt x="1735" y="0"/>
                  </a:moveTo>
                  <a:cubicBezTo>
                    <a:pt x="1258" y="651"/>
                    <a:pt x="673" y="1236"/>
                    <a:pt x="1" y="1713"/>
                  </a:cubicBezTo>
                  <a:lnTo>
                    <a:pt x="12120" y="13008"/>
                  </a:lnTo>
                  <a:cubicBezTo>
                    <a:pt x="12467" y="12271"/>
                    <a:pt x="13031" y="11642"/>
                    <a:pt x="13703" y="11187"/>
                  </a:cubicBezTo>
                  <a:lnTo>
                    <a:pt x="1735" y="0"/>
                  </a:lnTo>
                  <a:close/>
                </a:path>
              </a:pathLst>
            </a:custGeom>
            <a:solidFill>
              <a:srgbClr val="003865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97" name="Google Shape;339;p5"/>
            <p:cNvSpPr/>
            <p:nvPr/>
          </p:nvSpPr>
          <p:spPr>
            <a:xfrm>
              <a:off x="8778960" y="450000"/>
              <a:ext cx="92160" cy="89640"/>
            </a:xfrm>
            <a:custGeom>
              <a:avLst/>
              <a:gdLst/>
              <a:ahLst/>
              <a:rect l="l" t="t" r="r" b="b"/>
              <a:pathLst>
                <a:path w="16110" h="15633">
                  <a:moveTo>
                    <a:pt x="4077" y="1"/>
                  </a:moveTo>
                  <a:cubicBezTo>
                    <a:pt x="2646" y="1"/>
                    <a:pt x="1215" y="391"/>
                    <a:pt x="1" y="1150"/>
                  </a:cubicBezTo>
                  <a:lnTo>
                    <a:pt x="369" y="2516"/>
                  </a:lnTo>
                  <a:cubicBezTo>
                    <a:pt x="738" y="3773"/>
                    <a:pt x="1085" y="5074"/>
                    <a:pt x="1453" y="6462"/>
                  </a:cubicBezTo>
                  <a:cubicBezTo>
                    <a:pt x="2234" y="9280"/>
                    <a:pt x="3014" y="12185"/>
                    <a:pt x="3816" y="14830"/>
                  </a:cubicBezTo>
                  <a:lnTo>
                    <a:pt x="4055" y="15632"/>
                  </a:lnTo>
                  <a:lnTo>
                    <a:pt x="16109" y="15632"/>
                  </a:lnTo>
                  <a:cubicBezTo>
                    <a:pt x="14743" y="12315"/>
                    <a:pt x="13356" y="8218"/>
                    <a:pt x="12359" y="6223"/>
                  </a:cubicBezTo>
                  <a:cubicBezTo>
                    <a:pt x="11361" y="4207"/>
                    <a:pt x="9041" y="23"/>
                    <a:pt x="4098" y="1"/>
                  </a:cubicBezTo>
                  <a:close/>
                </a:path>
              </a:pathLst>
            </a:custGeom>
            <a:solidFill>
              <a:srgbClr val="003865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98" name="Google Shape;340;p5"/>
            <p:cNvSpPr/>
            <p:nvPr/>
          </p:nvSpPr>
          <p:spPr>
            <a:xfrm>
              <a:off x="8732880" y="469080"/>
              <a:ext cx="51120" cy="70560"/>
            </a:xfrm>
            <a:custGeom>
              <a:avLst/>
              <a:gdLst/>
              <a:ahLst/>
              <a:rect l="l" t="t" r="r" b="b"/>
              <a:pathLst>
                <a:path w="9042" h="12359">
                  <a:moveTo>
                    <a:pt x="5594" y="1"/>
                  </a:moveTo>
                  <a:cubicBezTo>
                    <a:pt x="4879" y="911"/>
                    <a:pt x="4250" y="1887"/>
                    <a:pt x="3751" y="2949"/>
                  </a:cubicBezTo>
                  <a:cubicBezTo>
                    <a:pt x="2754" y="4944"/>
                    <a:pt x="1366" y="9041"/>
                    <a:pt x="1" y="12358"/>
                  </a:cubicBezTo>
                  <a:lnTo>
                    <a:pt x="9041" y="12358"/>
                  </a:lnTo>
                  <a:cubicBezTo>
                    <a:pt x="7871" y="8369"/>
                    <a:pt x="6678" y="3838"/>
                    <a:pt x="5594" y="1"/>
                  </a:cubicBezTo>
                  <a:close/>
                </a:path>
              </a:pathLst>
            </a:custGeom>
            <a:solidFill>
              <a:srgbClr val="003865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99" name="Google Shape;341;p5"/>
            <p:cNvSpPr/>
            <p:nvPr/>
          </p:nvSpPr>
          <p:spPr>
            <a:xfrm>
              <a:off x="8627400" y="358920"/>
              <a:ext cx="131400" cy="177840"/>
            </a:xfrm>
            <a:custGeom>
              <a:avLst/>
              <a:gdLst/>
              <a:ahLst/>
              <a:rect l="l" t="t" r="r" b="b"/>
              <a:pathLst>
                <a:path w="22809" h="30809">
                  <a:moveTo>
                    <a:pt x="9887" y="0"/>
                  </a:moveTo>
                  <a:cubicBezTo>
                    <a:pt x="5030" y="22"/>
                    <a:pt x="1930" y="3946"/>
                    <a:pt x="0" y="7719"/>
                  </a:cubicBezTo>
                  <a:cubicBezTo>
                    <a:pt x="2212" y="8694"/>
                    <a:pt x="4228" y="10190"/>
                    <a:pt x="5984" y="12185"/>
                  </a:cubicBezTo>
                  <a:cubicBezTo>
                    <a:pt x="7155" y="13572"/>
                    <a:pt x="8152" y="15046"/>
                    <a:pt x="9019" y="16651"/>
                  </a:cubicBezTo>
                  <a:cubicBezTo>
                    <a:pt x="10017" y="18450"/>
                    <a:pt x="11187" y="21269"/>
                    <a:pt x="12445" y="24239"/>
                  </a:cubicBezTo>
                  <a:cubicBezTo>
                    <a:pt x="13269" y="26212"/>
                    <a:pt x="14136" y="28250"/>
                    <a:pt x="14982" y="30093"/>
                  </a:cubicBezTo>
                  <a:lnTo>
                    <a:pt x="15307" y="30808"/>
                  </a:lnTo>
                  <a:lnTo>
                    <a:pt x="15567" y="30201"/>
                  </a:lnTo>
                  <a:cubicBezTo>
                    <a:pt x="16109" y="28900"/>
                    <a:pt x="16651" y="27448"/>
                    <a:pt x="17171" y="26060"/>
                  </a:cubicBezTo>
                  <a:cubicBezTo>
                    <a:pt x="17973" y="23935"/>
                    <a:pt x="18754" y="21919"/>
                    <a:pt x="19404" y="20597"/>
                  </a:cubicBezTo>
                  <a:cubicBezTo>
                    <a:pt x="19990" y="19361"/>
                    <a:pt x="20727" y="18190"/>
                    <a:pt x="21572" y="17128"/>
                  </a:cubicBezTo>
                  <a:lnTo>
                    <a:pt x="22808" y="15588"/>
                  </a:lnTo>
                  <a:cubicBezTo>
                    <a:pt x="22461" y="14374"/>
                    <a:pt x="22114" y="13312"/>
                    <a:pt x="21811" y="12423"/>
                  </a:cubicBezTo>
                  <a:cubicBezTo>
                    <a:pt x="20380" y="8412"/>
                    <a:pt x="17041" y="22"/>
                    <a:pt x="9908" y="0"/>
                  </a:cubicBezTo>
                  <a:close/>
                </a:path>
              </a:pathLst>
            </a:custGeom>
            <a:solidFill>
              <a:srgbClr val="003865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00" name="Google Shape;342;p5"/>
            <p:cNvSpPr/>
            <p:nvPr/>
          </p:nvSpPr>
          <p:spPr>
            <a:xfrm>
              <a:off x="8480520" y="412920"/>
              <a:ext cx="122400" cy="126720"/>
            </a:xfrm>
            <a:custGeom>
              <a:avLst/>
              <a:gdLst/>
              <a:ahLst/>
              <a:rect l="l" t="t" r="r" b="b"/>
              <a:pathLst>
                <a:path w="21291" h="22007">
                  <a:moveTo>
                    <a:pt x="18798" y="1"/>
                  </a:moveTo>
                  <a:cubicBezTo>
                    <a:pt x="11058" y="22"/>
                    <a:pt x="7437" y="5920"/>
                    <a:pt x="5876" y="8738"/>
                  </a:cubicBezTo>
                  <a:cubicBezTo>
                    <a:pt x="4315" y="11556"/>
                    <a:pt x="2147" y="17323"/>
                    <a:pt x="0" y="22006"/>
                  </a:cubicBezTo>
                  <a:lnTo>
                    <a:pt x="14852" y="22006"/>
                  </a:lnTo>
                  <a:lnTo>
                    <a:pt x="15090" y="21204"/>
                  </a:lnTo>
                  <a:cubicBezTo>
                    <a:pt x="15871" y="18559"/>
                    <a:pt x="16673" y="15654"/>
                    <a:pt x="17432" y="12836"/>
                  </a:cubicBezTo>
                  <a:cubicBezTo>
                    <a:pt x="18581" y="8673"/>
                    <a:pt x="19643" y="4727"/>
                    <a:pt x="20532" y="2234"/>
                  </a:cubicBezTo>
                  <a:cubicBezTo>
                    <a:pt x="20705" y="1735"/>
                    <a:pt x="20966" y="1020"/>
                    <a:pt x="21291" y="218"/>
                  </a:cubicBezTo>
                  <a:cubicBezTo>
                    <a:pt x="20467" y="66"/>
                    <a:pt x="19643" y="1"/>
                    <a:pt x="18819" y="1"/>
                  </a:cubicBezTo>
                  <a:close/>
                </a:path>
              </a:pathLst>
            </a:custGeom>
            <a:solidFill>
              <a:srgbClr val="003865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01" name="Google Shape;343;p5"/>
            <p:cNvSpPr/>
            <p:nvPr/>
          </p:nvSpPr>
          <p:spPr>
            <a:xfrm>
              <a:off x="8584200" y="418680"/>
              <a:ext cx="113760" cy="120600"/>
            </a:xfrm>
            <a:custGeom>
              <a:avLst/>
              <a:gdLst/>
              <a:ahLst/>
              <a:rect l="l" t="t" r="r" b="b"/>
              <a:pathLst>
                <a:path w="19817" h="20966">
                  <a:moveTo>
                    <a:pt x="6223" y="0"/>
                  </a:moveTo>
                  <a:cubicBezTo>
                    <a:pt x="5897" y="781"/>
                    <a:pt x="5615" y="1518"/>
                    <a:pt x="5399" y="2125"/>
                  </a:cubicBezTo>
                  <a:cubicBezTo>
                    <a:pt x="3968" y="6136"/>
                    <a:pt x="1951" y="14331"/>
                    <a:pt x="0" y="20965"/>
                  </a:cubicBezTo>
                  <a:lnTo>
                    <a:pt x="19816" y="20965"/>
                  </a:lnTo>
                  <a:cubicBezTo>
                    <a:pt x="17670" y="16282"/>
                    <a:pt x="15480" y="10537"/>
                    <a:pt x="13941" y="7697"/>
                  </a:cubicBezTo>
                  <a:cubicBezTo>
                    <a:pt x="12770" y="5616"/>
                    <a:pt x="10472" y="1822"/>
                    <a:pt x="6223" y="0"/>
                  </a:cubicBezTo>
                  <a:close/>
                </a:path>
              </a:pathLst>
            </a:custGeom>
            <a:solidFill>
              <a:srgbClr val="003865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302" name="PlaceHolder 6"/>
          <p:cNvSpPr>
            <a:spLocks noGrp="1"/>
          </p:cNvSpPr>
          <p:nvPr>
            <p:ph type="title"/>
          </p:nvPr>
        </p:nvSpPr>
        <p:spPr>
          <a:xfrm>
            <a:off x="8649360" y="3962520"/>
            <a:ext cx="271440" cy="1040760"/>
          </a:xfrm>
          <a:prstGeom prst="rect">
            <a:avLst/>
          </a:prstGeom>
          <a:noFill/>
          <a:ln w="0">
            <a:noFill/>
          </a:ln>
        </p:spPr>
        <p:txBody>
          <a:bodyPr lIns="0" rIns="0" tIns="91440" bIns="91440" anchor="b">
            <a:noAutofit/>
          </a:bodyPr>
          <a:p>
            <a:pPr algn="ctr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pt-BR" sz="1200" spc="-1" strike="noStrike">
                <a:solidFill>
                  <a:srgbClr val="003865"/>
                </a:solidFill>
                <a:latin typeface="Asap Medium"/>
                <a:ea typeface="Asap Medium"/>
              </a:rPr>
              <a:t>4</a:t>
            </a:r>
            <a:endParaRPr b="0" lang="pt-BR" sz="1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49;p6"/>
          <p:cNvSpPr/>
          <p:nvPr/>
        </p:nvSpPr>
        <p:spPr>
          <a:xfrm>
            <a:off x="0" y="0"/>
            <a:ext cx="9142560" cy="1541880"/>
          </a:xfrm>
          <a:prstGeom prst="rect">
            <a:avLst/>
          </a:prstGeom>
          <a:solidFill>
            <a:srgbClr val="43b02a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04" name="PlaceHolder 1"/>
          <p:cNvSpPr>
            <a:spLocks noGrp="1"/>
          </p:cNvSpPr>
          <p:nvPr>
            <p:ph type="title"/>
          </p:nvPr>
        </p:nvSpPr>
        <p:spPr>
          <a:xfrm>
            <a:off x="4232520" y="1400400"/>
            <a:ext cx="4040640" cy="2921040"/>
          </a:xfrm>
          <a:prstGeom prst="rect">
            <a:avLst/>
          </a:prstGeom>
          <a:noFill/>
          <a:ln w="0">
            <a:noFill/>
          </a:ln>
        </p:spPr>
        <p:txBody>
          <a:bodyPr lIns="0" rIns="0" tIns="91440" bIns="91440" anchor="b">
            <a:noAutofit/>
          </a:bodyPr>
          <a:p>
            <a:pPr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pt-BR" sz="1500" spc="-1" strike="noStrike">
                <a:solidFill>
                  <a:srgbClr val="003865"/>
                </a:solidFill>
                <a:latin typeface="Asap"/>
                <a:ea typeface="Asap"/>
              </a:rPr>
              <a:t>Aliquam nibh cursus quis neque nibh at mattis enim. Pellentesque sapien est varius elementum. Et, id ullamcorper enim sapiens.</a:t>
            </a:r>
            <a:endParaRPr b="0" lang="pt-BR" sz="1500" spc="-1" strike="noStrike">
              <a:latin typeface="Arial"/>
            </a:endParaRPr>
          </a:p>
          <a:p>
            <a:pPr>
              <a:lnSpc>
                <a:spcPct val="150000"/>
              </a:lnSpc>
              <a:buNone/>
              <a:tabLst>
                <a:tab algn="l" pos="0"/>
              </a:tabLst>
            </a:pPr>
            <a:endParaRPr b="0" lang="pt-BR" sz="1500" spc="-1" strike="noStrike">
              <a:latin typeface="Arial"/>
            </a:endParaRPr>
          </a:p>
          <a:p>
            <a:pPr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pt-BR" sz="1500" spc="-1" strike="noStrike">
                <a:solidFill>
                  <a:srgbClr val="003865"/>
                </a:solidFill>
                <a:latin typeface="Asap"/>
                <a:ea typeface="Asap"/>
              </a:rPr>
              <a:t>Bibendum adipiscing ante ipsum non. Pellentesque vitae massa, pretium, suscipit.</a:t>
            </a:r>
            <a:endParaRPr b="0" lang="pt-BR" sz="1500" spc="-1" strike="noStrike">
              <a:latin typeface="Arial"/>
            </a:endParaRPr>
          </a:p>
        </p:txBody>
      </p:sp>
      <p:grpSp>
        <p:nvGrpSpPr>
          <p:cNvPr id="305" name="Google Shape;351;p6"/>
          <p:cNvGrpSpPr/>
          <p:nvPr/>
        </p:nvGrpSpPr>
        <p:grpSpPr>
          <a:xfrm>
            <a:off x="-246600" y="222840"/>
            <a:ext cx="1685160" cy="1096200"/>
            <a:chOff x="-246600" y="222840"/>
            <a:chExt cx="1685160" cy="1096200"/>
          </a:xfrm>
        </p:grpSpPr>
        <p:sp>
          <p:nvSpPr>
            <p:cNvPr id="306" name="Google Shape;352;p6"/>
            <p:cNvSpPr/>
            <p:nvPr/>
          </p:nvSpPr>
          <p:spPr>
            <a:xfrm>
              <a:off x="300240" y="222840"/>
              <a:ext cx="503280" cy="504000"/>
            </a:xfrm>
            <a:custGeom>
              <a:avLst/>
              <a:gdLst/>
              <a:ahLst/>
              <a:rect l="l" t="t" r="r" b="b"/>
              <a:pathLst>
                <a:path w="14419" h="14440">
                  <a:moveTo>
                    <a:pt x="7221" y="1"/>
                  </a:moveTo>
                  <a:cubicBezTo>
                    <a:pt x="3231" y="1"/>
                    <a:pt x="1" y="3231"/>
                    <a:pt x="1" y="7220"/>
                  </a:cubicBezTo>
                  <a:cubicBezTo>
                    <a:pt x="1" y="11209"/>
                    <a:pt x="3231" y="14440"/>
                    <a:pt x="7221" y="14440"/>
                  </a:cubicBezTo>
                  <a:cubicBezTo>
                    <a:pt x="11210" y="14440"/>
                    <a:pt x="14418" y="11209"/>
                    <a:pt x="14418" y="7220"/>
                  </a:cubicBezTo>
                  <a:cubicBezTo>
                    <a:pt x="14418" y="3231"/>
                    <a:pt x="11210" y="1"/>
                    <a:pt x="7221" y="1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07" name="Google Shape;353;p6"/>
            <p:cNvSpPr/>
            <p:nvPr/>
          </p:nvSpPr>
          <p:spPr>
            <a:xfrm>
              <a:off x="-246600" y="643680"/>
              <a:ext cx="419760" cy="419760"/>
            </a:xfrm>
            <a:custGeom>
              <a:avLst/>
              <a:gdLst/>
              <a:ahLst/>
              <a:rect l="l" t="t" r="r" b="b"/>
              <a:pathLst>
                <a:path w="12033" h="12033">
                  <a:moveTo>
                    <a:pt x="6006" y="0"/>
                  </a:moveTo>
                  <a:cubicBezTo>
                    <a:pt x="2689" y="0"/>
                    <a:pt x="0" y="2689"/>
                    <a:pt x="0" y="6006"/>
                  </a:cubicBezTo>
                  <a:cubicBezTo>
                    <a:pt x="0" y="9344"/>
                    <a:pt x="2689" y="12033"/>
                    <a:pt x="6006" y="12033"/>
                  </a:cubicBezTo>
                  <a:cubicBezTo>
                    <a:pt x="9323" y="12033"/>
                    <a:pt x="12033" y="9344"/>
                    <a:pt x="12033" y="6006"/>
                  </a:cubicBezTo>
                  <a:cubicBezTo>
                    <a:pt x="12033" y="2689"/>
                    <a:pt x="9323" y="0"/>
                    <a:pt x="6006" y="0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08" name="Google Shape;354;p6"/>
            <p:cNvSpPr/>
            <p:nvPr/>
          </p:nvSpPr>
          <p:spPr>
            <a:xfrm>
              <a:off x="1103760" y="984240"/>
              <a:ext cx="334800" cy="334800"/>
            </a:xfrm>
            <a:custGeom>
              <a:avLst/>
              <a:gdLst/>
              <a:ahLst/>
              <a:rect l="l" t="t" r="r" b="b"/>
              <a:pathLst>
                <a:path w="9606" h="9606">
                  <a:moveTo>
                    <a:pt x="4814" y="1"/>
                  </a:moveTo>
                  <a:cubicBezTo>
                    <a:pt x="2147" y="1"/>
                    <a:pt x="1" y="2147"/>
                    <a:pt x="1" y="4814"/>
                  </a:cubicBezTo>
                  <a:cubicBezTo>
                    <a:pt x="1" y="7459"/>
                    <a:pt x="2147" y="9605"/>
                    <a:pt x="4814" y="9605"/>
                  </a:cubicBezTo>
                  <a:cubicBezTo>
                    <a:pt x="7459" y="9605"/>
                    <a:pt x="9605" y="7459"/>
                    <a:pt x="9605" y="4814"/>
                  </a:cubicBezTo>
                  <a:cubicBezTo>
                    <a:pt x="9605" y="2147"/>
                    <a:pt x="7459" y="1"/>
                    <a:pt x="4814" y="1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09" name="Google Shape;355;p6"/>
            <p:cNvSpPr/>
            <p:nvPr/>
          </p:nvSpPr>
          <p:spPr>
            <a:xfrm>
              <a:off x="110880" y="567720"/>
              <a:ext cx="250560" cy="204840"/>
            </a:xfrm>
            <a:custGeom>
              <a:avLst/>
              <a:gdLst/>
              <a:ahLst/>
              <a:rect l="l" t="t" r="r" b="b"/>
              <a:pathLst>
                <a:path w="7199" h="5898">
                  <a:moveTo>
                    <a:pt x="5920" y="0"/>
                  </a:moveTo>
                  <a:lnTo>
                    <a:pt x="1" y="3881"/>
                  </a:lnTo>
                  <a:cubicBezTo>
                    <a:pt x="586" y="4445"/>
                    <a:pt x="1041" y="5138"/>
                    <a:pt x="1367" y="5897"/>
                  </a:cubicBezTo>
                  <a:lnTo>
                    <a:pt x="7199" y="2081"/>
                  </a:lnTo>
                  <a:cubicBezTo>
                    <a:pt x="6657" y="1474"/>
                    <a:pt x="6223" y="759"/>
                    <a:pt x="5920" y="0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10" name="Google Shape;356;p6"/>
            <p:cNvSpPr/>
            <p:nvPr/>
          </p:nvSpPr>
          <p:spPr>
            <a:xfrm>
              <a:off x="697320" y="622440"/>
              <a:ext cx="478080" cy="453600"/>
            </a:xfrm>
            <a:custGeom>
              <a:avLst/>
              <a:gdLst/>
              <a:ahLst/>
              <a:rect l="l" t="t" r="r" b="b"/>
              <a:pathLst>
                <a:path w="13703" h="13009">
                  <a:moveTo>
                    <a:pt x="1735" y="0"/>
                  </a:moveTo>
                  <a:cubicBezTo>
                    <a:pt x="1258" y="651"/>
                    <a:pt x="673" y="1236"/>
                    <a:pt x="1" y="1713"/>
                  </a:cubicBezTo>
                  <a:lnTo>
                    <a:pt x="12120" y="13008"/>
                  </a:lnTo>
                  <a:cubicBezTo>
                    <a:pt x="12467" y="12271"/>
                    <a:pt x="13031" y="11642"/>
                    <a:pt x="13703" y="11187"/>
                  </a:cubicBezTo>
                  <a:lnTo>
                    <a:pt x="1735" y="0"/>
                  </a:ln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311" name="Google Shape;357;p6"/>
          <p:cNvGrpSpPr/>
          <p:nvPr/>
        </p:nvGrpSpPr>
        <p:grpSpPr>
          <a:xfrm>
            <a:off x="1676520" y="-342000"/>
            <a:ext cx="1895040" cy="2079000"/>
            <a:chOff x="1676520" y="-342000"/>
            <a:chExt cx="1895040" cy="2079000"/>
          </a:xfrm>
        </p:grpSpPr>
        <p:sp>
          <p:nvSpPr>
            <p:cNvPr id="312" name="Google Shape;358;p6"/>
            <p:cNvSpPr/>
            <p:nvPr/>
          </p:nvSpPr>
          <p:spPr>
            <a:xfrm rot="17540400">
              <a:off x="1777320" y="146880"/>
              <a:ext cx="659160" cy="660240"/>
            </a:xfrm>
            <a:custGeom>
              <a:avLst/>
              <a:gdLst/>
              <a:ahLst/>
              <a:rect l="l" t="t" r="r" b="b"/>
              <a:pathLst>
                <a:path w="14419" h="14440">
                  <a:moveTo>
                    <a:pt x="7221" y="1"/>
                  </a:moveTo>
                  <a:cubicBezTo>
                    <a:pt x="3231" y="1"/>
                    <a:pt x="1" y="3231"/>
                    <a:pt x="1" y="7220"/>
                  </a:cubicBezTo>
                  <a:cubicBezTo>
                    <a:pt x="1" y="11209"/>
                    <a:pt x="3231" y="14440"/>
                    <a:pt x="7221" y="14440"/>
                  </a:cubicBezTo>
                  <a:cubicBezTo>
                    <a:pt x="11210" y="14440"/>
                    <a:pt x="14418" y="11209"/>
                    <a:pt x="14418" y="7220"/>
                  </a:cubicBezTo>
                  <a:cubicBezTo>
                    <a:pt x="14418" y="3231"/>
                    <a:pt x="11210" y="1"/>
                    <a:pt x="7221" y="1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13" name="Google Shape;359;p6"/>
            <p:cNvSpPr/>
            <p:nvPr/>
          </p:nvSpPr>
          <p:spPr>
            <a:xfrm rot="17540400">
              <a:off x="1998720" y="1103400"/>
              <a:ext cx="549720" cy="549720"/>
            </a:xfrm>
            <a:custGeom>
              <a:avLst/>
              <a:gdLst/>
              <a:ahLst/>
              <a:rect l="l" t="t" r="r" b="b"/>
              <a:pathLst>
                <a:path w="12033" h="12033">
                  <a:moveTo>
                    <a:pt x="6006" y="0"/>
                  </a:moveTo>
                  <a:cubicBezTo>
                    <a:pt x="2689" y="0"/>
                    <a:pt x="0" y="2689"/>
                    <a:pt x="0" y="6006"/>
                  </a:cubicBezTo>
                  <a:cubicBezTo>
                    <a:pt x="0" y="9344"/>
                    <a:pt x="2689" y="12033"/>
                    <a:pt x="6006" y="12033"/>
                  </a:cubicBezTo>
                  <a:cubicBezTo>
                    <a:pt x="9323" y="12033"/>
                    <a:pt x="12033" y="9344"/>
                    <a:pt x="12033" y="6006"/>
                  </a:cubicBezTo>
                  <a:cubicBezTo>
                    <a:pt x="12033" y="2689"/>
                    <a:pt x="9323" y="0"/>
                    <a:pt x="6006" y="0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14" name="Google Shape;360;p6"/>
            <p:cNvSpPr/>
            <p:nvPr/>
          </p:nvSpPr>
          <p:spPr>
            <a:xfrm rot="17540400">
              <a:off x="3065760" y="-274680"/>
              <a:ext cx="438480" cy="438480"/>
            </a:xfrm>
            <a:custGeom>
              <a:avLst/>
              <a:gdLst/>
              <a:ahLst/>
              <a:rect l="l" t="t" r="r" b="b"/>
              <a:pathLst>
                <a:path w="9606" h="9606">
                  <a:moveTo>
                    <a:pt x="4814" y="1"/>
                  </a:moveTo>
                  <a:cubicBezTo>
                    <a:pt x="2147" y="1"/>
                    <a:pt x="1" y="2147"/>
                    <a:pt x="1" y="4814"/>
                  </a:cubicBezTo>
                  <a:cubicBezTo>
                    <a:pt x="1" y="7459"/>
                    <a:pt x="2147" y="9605"/>
                    <a:pt x="4814" y="9605"/>
                  </a:cubicBezTo>
                  <a:cubicBezTo>
                    <a:pt x="7459" y="9605"/>
                    <a:pt x="9605" y="7459"/>
                    <a:pt x="9605" y="4814"/>
                  </a:cubicBezTo>
                  <a:cubicBezTo>
                    <a:pt x="9605" y="2147"/>
                    <a:pt x="7459" y="1"/>
                    <a:pt x="4814" y="1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15" name="Google Shape;361;p6"/>
            <p:cNvSpPr/>
            <p:nvPr/>
          </p:nvSpPr>
          <p:spPr>
            <a:xfrm rot="17540400">
              <a:off x="2022840" y="822960"/>
              <a:ext cx="328320" cy="268920"/>
            </a:xfrm>
            <a:custGeom>
              <a:avLst/>
              <a:gdLst/>
              <a:ahLst/>
              <a:rect l="l" t="t" r="r" b="b"/>
              <a:pathLst>
                <a:path w="7199" h="5898">
                  <a:moveTo>
                    <a:pt x="5920" y="0"/>
                  </a:moveTo>
                  <a:lnTo>
                    <a:pt x="1" y="3881"/>
                  </a:lnTo>
                  <a:cubicBezTo>
                    <a:pt x="586" y="4445"/>
                    <a:pt x="1041" y="5138"/>
                    <a:pt x="1367" y="5897"/>
                  </a:cubicBezTo>
                  <a:lnTo>
                    <a:pt x="7199" y="2081"/>
                  </a:lnTo>
                  <a:cubicBezTo>
                    <a:pt x="6657" y="1474"/>
                    <a:pt x="6223" y="759"/>
                    <a:pt x="5920" y="0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16" name="Google Shape;362;p6"/>
            <p:cNvSpPr/>
            <p:nvPr/>
          </p:nvSpPr>
          <p:spPr>
            <a:xfrm rot="17540400">
              <a:off x="2439000" y="-97920"/>
              <a:ext cx="626400" cy="594720"/>
            </a:xfrm>
            <a:custGeom>
              <a:avLst/>
              <a:gdLst/>
              <a:ahLst/>
              <a:rect l="l" t="t" r="r" b="b"/>
              <a:pathLst>
                <a:path w="13703" h="13009">
                  <a:moveTo>
                    <a:pt x="1735" y="0"/>
                  </a:moveTo>
                  <a:cubicBezTo>
                    <a:pt x="1258" y="651"/>
                    <a:pt x="673" y="1236"/>
                    <a:pt x="1" y="1713"/>
                  </a:cubicBezTo>
                  <a:lnTo>
                    <a:pt x="12120" y="13008"/>
                  </a:lnTo>
                  <a:cubicBezTo>
                    <a:pt x="12467" y="12271"/>
                    <a:pt x="13031" y="11642"/>
                    <a:pt x="13703" y="11187"/>
                  </a:cubicBezTo>
                  <a:lnTo>
                    <a:pt x="1735" y="0"/>
                  </a:ln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317" name="Google Shape;363;p6"/>
          <p:cNvGrpSpPr/>
          <p:nvPr/>
        </p:nvGrpSpPr>
        <p:grpSpPr>
          <a:xfrm>
            <a:off x="3243240" y="428400"/>
            <a:ext cx="1216440" cy="933840"/>
            <a:chOff x="3243240" y="428400"/>
            <a:chExt cx="1216440" cy="933840"/>
          </a:xfrm>
        </p:grpSpPr>
        <p:sp>
          <p:nvSpPr>
            <p:cNvPr id="318" name="Google Shape;364;p6"/>
            <p:cNvSpPr/>
            <p:nvPr/>
          </p:nvSpPr>
          <p:spPr>
            <a:xfrm rot="11419200">
              <a:off x="3627360" y="965880"/>
              <a:ext cx="365760" cy="366480"/>
            </a:xfrm>
            <a:custGeom>
              <a:avLst/>
              <a:gdLst/>
              <a:ahLst/>
              <a:rect l="l" t="t" r="r" b="b"/>
              <a:pathLst>
                <a:path w="14419" h="14440">
                  <a:moveTo>
                    <a:pt x="7221" y="1"/>
                  </a:moveTo>
                  <a:cubicBezTo>
                    <a:pt x="3231" y="1"/>
                    <a:pt x="1" y="3231"/>
                    <a:pt x="1" y="7220"/>
                  </a:cubicBezTo>
                  <a:cubicBezTo>
                    <a:pt x="1" y="11209"/>
                    <a:pt x="3231" y="14440"/>
                    <a:pt x="7221" y="14440"/>
                  </a:cubicBezTo>
                  <a:cubicBezTo>
                    <a:pt x="11210" y="14440"/>
                    <a:pt x="14418" y="11209"/>
                    <a:pt x="14418" y="7220"/>
                  </a:cubicBezTo>
                  <a:cubicBezTo>
                    <a:pt x="14418" y="3231"/>
                    <a:pt x="11210" y="1"/>
                    <a:pt x="7221" y="1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19" name="Google Shape;365;p6"/>
            <p:cNvSpPr/>
            <p:nvPr/>
          </p:nvSpPr>
          <p:spPr>
            <a:xfrm rot="11419200">
              <a:off x="4129200" y="801000"/>
              <a:ext cx="305280" cy="305280"/>
            </a:xfrm>
            <a:custGeom>
              <a:avLst/>
              <a:gdLst/>
              <a:ahLst/>
              <a:rect l="l" t="t" r="r" b="b"/>
              <a:pathLst>
                <a:path w="12033" h="12033">
                  <a:moveTo>
                    <a:pt x="6006" y="0"/>
                  </a:moveTo>
                  <a:cubicBezTo>
                    <a:pt x="2689" y="0"/>
                    <a:pt x="0" y="2689"/>
                    <a:pt x="0" y="6006"/>
                  </a:cubicBezTo>
                  <a:cubicBezTo>
                    <a:pt x="0" y="9344"/>
                    <a:pt x="2689" y="12033"/>
                    <a:pt x="6006" y="12033"/>
                  </a:cubicBezTo>
                  <a:cubicBezTo>
                    <a:pt x="9323" y="12033"/>
                    <a:pt x="12033" y="9344"/>
                    <a:pt x="12033" y="6006"/>
                  </a:cubicBezTo>
                  <a:cubicBezTo>
                    <a:pt x="12033" y="2689"/>
                    <a:pt x="9323" y="0"/>
                    <a:pt x="6006" y="0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20" name="Google Shape;366;p6"/>
            <p:cNvSpPr/>
            <p:nvPr/>
          </p:nvSpPr>
          <p:spPr>
            <a:xfrm rot="11419200">
              <a:off x="3263040" y="447840"/>
              <a:ext cx="243360" cy="243360"/>
            </a:xfrm>
            <a:custGeom>
              <a:avLst/>
              <a:gdLst/>
              <a:ahLst/>
              <a:rect l="l" t="t" r="r" b="b"/>
              <a:pathLst>
                <a:path w="9606" h="9606">
                  <a:moveTo>
                    <a:pt x="4814" y="1"/>
                  </a:moveTo>
                  <a:cubicBezTo>
                    <a:pt x="2147" y="1"/>
                    <a:pt x="1" y="2147"/>
                    <a:pt x="1" y="4814"/>
                  </a:cubicBezTo>
                  <a:cubicBezTo>
                    <a:pt x="1" y="7459"/>
                    <a:pt x="2147" y="9605"/>
                    <a:pt x="4814" y="9605"/>
                  </a:cubicBezTo>
                  <a:cubicBezTo>
                    <a:pt x="7459" y="9605"/>
                    <a:pt x="9605" y="7459"/>
                    <a:pt x="9605" y="4814"/>
                  </a:cubicBezTo>
                  <a:cubicBezTo>
                    <a:pt x="9605" y="2147"/>
                    <a:pt x="7459" y="1"/>
                    <a:pt x="4814" y="1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21" name="Google Shape;367;p6"/>
            <p:cNvSpPr/>
            <p:nvPr/>
          </p:nvSpPr>
          <p:spPr>
            <a:xfrm rot="11419200">
              <a:off x="3972600" y="975600"/>
              <a:ext cx="181800" cy="148680"/>
            </a:xfrm>
            <a:custGeom>
              <a:avLst/>
              <a:gdLst/>
              <a:ahLst/>
              <a:rect l="l" t="t" r="r" b="b"/>
              <a:pathLst>
                <a:path w="7199" h="5898">
                  <a:moveTo>
                    <a:pt x="5920" y="0"/>
                  </a:moveTo>
                  <a:lnTo>
                    <a:pt x="1" y="3881"/>
                  </a:lnTo>
                  <a:cubicBezTo>
                    <a:pt x="586" y="4445"/>
                    <a:pt x="1041" y="5138"/>
                    <a:pt x="1367" y="5897"/>
                  </a:cubicBezTo>
                  <a:lnTo>
                    <a:pt x="7199" y="2081"/>
                  </a:lnTo>
                  <a:cubicBezTo>
                    <a:pt x="6657" y="1474"/>
                    <a:pt x="6223" y="759"/>
                    <a:pt x="5920" y="0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22" name="Google Shape;368;p6"/>
            <p:cNvSpPr/>
            <p:nvPr/>
          </p:nvSpPr>
          <p:spPr>
            <a:xfrm rot="11419200">
              <a:off x="3411000" y="664560"/>
              <a:ext cx="347760" cy="330120"/>
            </a:xfrm>
            <a:custGeom>
              <a:avLst/>
              <a:gdLst/>
              <a:ahLst/>
              <a:rect l="l" t="t" r="r" b="b"/>
              <a:pathLst>
                <a:path w="13703" h="13009">
                  <a:moveTo>
                    <a:pt x="1735" y="0"/>
                  </a:moveTo>
                  <a:cubicBezTo>
                    <a:pt x="1258" y="651"/>
                    <a:pt x="673" y="1236"/>
                    <a:pt x="1" y="1713"/>
                  </a:cubicBezTo>
                  <a:lnTo>
                    <a:pt x="12120" y="13008"/>
                  </a:lnTo>
                  <a:cubicBezTo>
                    <a:pt x="12467" y="12271"/>
                    <a:pt x="13031" y="11642"/>
                    <a:pt x="13703" y="11187"/>
                  </a:cubicBezTo>
                  <a:lnTo>
                    <a:pt x="1735" y="0"/>
                  </a:ln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323" name="Google Shape;369;p6"/>
          <p:cNvGrpSpPr/>
          <p:nvPr/>
        </p:nvGrpSpPr>
        <p:grpSpPr>
          <a:xfrm>
            <a:off x="4297680" y="-328680"/>
            <a:ext cx="2278440" cy="1564920"/>
            <a:chOff x="4297680" y="-328680"/>
            <a:chExt cx="2278440" cy="1564920"/>
          </a:xfrm>
        </p:grpSpPr>
        <p:sp>
          <p:nvSpPr>
            <p:cNvPr id="324" name="Google Shape;370;p6"/>
            <p:cNvSpPr/>
            <p:nvPr/>
          </p:nvSpPr>
          <p:spPr>
            <a:xfrm rot="11000400">
              <a:off x="5112360" y="536400"/>
              <a:ext cx="679680" cy="680400"/>
            </a:xfrm>
            <a:custGeom>
              <a:avLst/>
              <a:gdLst/>
              <a:ahLst/>
              <a:rect l="l" t="t" r="r" b="b"/>
              <a:pathLst>
                <a:path w="14419" h="14440">
                  <a:moveTo>
                    <a:pt x="7221" y="1"/>
                  </a:moveTo>
                  <a:cubicBezTo>
                    <a:pt x="3231" y="1"/>
                    <a:pt x="1" y="3231"/>
                    <a:pt x="1" y="7220"/>
                  </a:cubicBezTo>
                  <a:cubicBezTo>
                    <a:pt x="1" y="11209"/>
                    <a:pt x="3231" y="14440"/>
                    <a:pt x="7221" y="14440"/>
                  </a:cubicBezTo>
                  <a:cubicBezTo>
                    <a:pt x="11210" y="14440"/>
                    <a:pt x="14418" y="11209"/>
                    <a:pt x="14418" y="7220"/>
                  </a:cubicBezTo>
                  <a:cubicBezTo>
                    <a:pt x="14418" y="3231"/>
                    <a:pt x="11210" y="1"/>
                    <a:pt x="7221" y="1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25" name="Google Shape;371;p6"/>
            <p:cNvSpPr/>
            <p:nvPr/>
          </p:nvSpPr>
          <p:spPr>
            <a:xfrm rot="11000400">
              <a:off x="5992920" y="129960"/>
              <a:ext cx="567000" cy="567000"/>
            </a:xfrm>
            <a:custGeom>
              <a:avLst/>
              <a:gdLst/>
              <a:ahLst/>
              <a:rect l="l" t="t" r="r" b="b"/>
              <a:pathLst>
                <a:path w="12033" h="12033">
                  <a:moveTo>
                    <a:pt x="6006" y="0"/>
                  </a:moveTo>
                  <a:cubicBezTo>
                    <a:pt x="2689" y="0"/>
                    <a:pt x="0" y="2689"/>
                    <a:pt x="0" y="6006"/>
                  </a:cubicBezTo>
                  <a:cubicBezTo>
                    <a:pt x="0" y="9344"/>
                    <a:pt x="2689" y="12033"/>
                    <a:pt x="6006" y="12033"/>
                  </a:cubicBezTo>
                  <a:cubicBezTo>
                    <a:pt x="9323" y="12033"/>
                    <a:pt x="12033" y="9344"/>
                    <a:pt x="12033" y="6006"/>
                  </a:cubicBezTo>
                  <a:cubicBezTo>
                    <a:pt x="12033" y="2689"/>
                    <a:pt x="9323" y="0"/>
                    <a:pt x="6006" y="0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26" name="Google Shape;372;p6"/>
            <p:cNvSpPr/>
            <p:nvPr/>
          </p:nvSpPr>
          <p:spPr>
            <a:xfrm rot="11000400">
              <a:off x="4310280" y="-315720"/>
              <a:ext cx="452160" cy="452160"/>
            </a:xfrm>
            <a:custGeom>
              <a:avLst/>
              <a:gdLst/>
              <a:ahLst/>
              <a:rect l="l" t="t" r="r" b="b"/>
              <a:pathLst>
                <a:path w="9606" h="9606">
                  <a:moveTo>
                    <a:pt x="4814" y="1"/>
                  </a:moveTo>
                  <a:cubicBezTo>
                    <a:pt x="2147" y="1"/>
                    <a:pt x="1" y="2147"/>
                    <a:pt x="1" y="4814"/>
                  </a:cubicBezTo>
                  <a:cubicBezTo>
                    <a:pt x="1" y="7459"/>
                    <a:pt x="2147" y="9605"/>
                    <a:pt x="4814" y="9605"/>
                  </a:cubicBezTo>
                  <a:cubicBezTo>
                    <a:pt x="7459" y="9605"/>
                    <a:pt x="9605" y="7459"/>
                    <a:pt x="9605" y="4814"/>
                  </a:cubicBezTo>
                  <a:cubicBezTo>
                    <a:pt x="9605" y="2147"/>
                    <a:pt x="7459" y="1"/>
                    <a:pt x="4814" y="1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27" name="Google Shape;373;p6"/>
            <p:cNvSpPr/>
            <p:nvPr/>
          </p:nvSpPr>
          <p:spPr>
            <a:xfrm rot="11000400">
              <a:off x="5725440" y="500040"/>
              <a:ext cx="338400" cy="277200"/>
            </a:xfrm>
            <a:custGeom>
              <a:avLst/>
              <a:gdLst/>
              <a:ahLst/>
              <a:rect l="l" t="t" r="r" b="b"/>
              <a:pathLst>
                <a:path w="7199" h="5898">
                  <a:moveTo>
                    <a:pt x="5920" y="0"/>
                  </a:moveTo>
                  <a:lnTo>
                    <a:pt x="1" y="3881"/>
                  </a:lnTo>
                  <a:cubicBezTo>
                    <a:pt x="586" y="4445"/>
                    <a:pt x="1041" y="5138"/>
                    <a:pt x="1367" y="5897"/>
                  </a:cubicBezTo>
                  <a:lnTo>
                    <a:pt x="7199" y="2081"/>
                  </a:lnTo>
                  <a:cubicBezTo>
                    <a:pt x="6657" y="1474"/>
                    <a:pt x="6223" y="759"/>
                    <a:pt x="5920" y="0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28" name="Google Shape;374;p6"/>
            <p:cNvSpPr/>
            <p:nvPr/>
          </p:nvSpPr>
          <p:spPr>
            <a:xfrm rot="11000400">
              <a:off x="4642200" y="36000"/>
              <a:ext cx="645840" cy="613080"/>
            </a:xfrm>
            <a:custGeom>
              <a:avLst/>
              <a:gdLst/>
              <a:ahLst/>
              <a:rect l="l" t="t" r="r" b="b"/>
              <a:pathLst>
                <a:path w="13703" h="13009">
                  <a:moveTo>
                    <a:pt x="1735" y="0"/>
                  </a:moveTo>
                  <a:cubicBezTo>
                    <a:pt x="1258" y="651"/>
                    <a:pt x="673" y="1236"/>
                    <a:pt x="1" y="1713"/>
                  </a:cubicBezTo>
                  <a:lnTo>
                    <a:pt x="12120" y="13008"/>
                  </a:lnTo>
                  <a:cubicBezTo>
                    <a:pt x="12467" y="12271"/>
                    <a:pt x="13031" y="11642"/>
                    <a:pt x="13703" y="11187"/>
                  </a:cubicBezTo>
                  <a:lnTo>
                    <a:pt x="1735" y="0"/>
                  </a:ln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329" name="Google Shape;375;p6"/>
          <p:cNvGrpSpPr/>
          <p:nvPr/>
        </p:nvGrpSpPr>
        <p:grpSpPr>
          <a:xfrm>
            <a:off x="6779520" y="344520"/>
            <a:ext cx="865800" cy="1320840"/>
            <a:chOff x="6779520" y="344520"/>
            <a:chExt cx="865800" cy="1320840"/>
          </a:xfrm>
        </p:grpSpPr>
        <p:sp>
          <p:nvSpPr>
            <p:cNvPr id="330" name="Google Shape;376;p6"/>
            <p:cNvSpPr/>
            <p:nvPr/>
          </p:nvSpPr>
          <p:spPr>
            <a:xfrm rot="14796000">
              <a:off x="6837480" y="997560"/>
              <a:ext cx="365760" cy="366480"/>
            </a:xfrm>
            <a:custGeom>
              <a:avLst/>
              <a:gdLst/>
              <a:ahLst/>
              <a:rect l="l" t="t" r="r" b="b"/>
              <a:pathLst>
                <a:path w="14419" h="14440">
                  <a:moveTo>
                    <a:pt x="7221" y="1"/>
                  </a:moveTo>
                  <a:cubicBezTo>
                    <a:pt x="3231" y="1"/>
                    <a:pt x="1" y="3231"/>
                    <a:pt x="1" y="7220"/>
                  </a:cubicBezTo>
                  <a:cubicBezTo>
                    <a:pt x="1" y="11209"/>
                    <a:pt x="3231" y="14440"/>
                    <a:pt x="7221" y="14440"/>
                  </a:cubicBezTo>
                  <a:cubicBezTo>
                    <a:pt x="11210" y="14440"/>
                    <a:pt x="14418" y="11209"/>
                    <a:pt x="14418" y="7220"/>
                  </a:cubicBezTo>
                  <a:cubicBezTo>
                    <a:pt x="14418" y="3231"/>
                    <a:pt x="11210" y="1"/>
                    <a:pt x="7221" y="1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31" name="Google Shape;377;p6"/>
            <p:cNvSpPr/>
            <p:nvPr/>
          </p:nvSpPr>
          <p:spPr>
            <a:xfrm rot="14796000">
              <a:off x="7291800" y="1311840"/>
              <a:ext cx="305280" cy="305280"/>
            </a:xfrm>
            <a:custGeom>
              <a:avLst/>
              <a:gdLst/>
              <a:ahLst/>
              <a:rect l="l" t="t" r="r" b="b"/>
              <a:pathLst>
                <a:path w="12033" h="12033">
                  <a:moveTo>
                    <a:pt x="6006" y="0"/>
                  </a:moveTo>
                  <a:cubicBezTo>
                    <a:pt x="2689" y="0"/>
                    <a:pt x="0" y="2689"/>
                    <a:pt x="0" y="6006"/>
                  </a:cubicBezTo>
                  <a:cubicBezTo>
                    <a:pt x="0" y="9344"/>
                    <a:pt x="2689" y="12033"/>
                    <a:pt x="6006" y="12033"/>
                  </a:cubicBezTo>
                  <a:cubicBezTo>
                    <a:pt x="9323" y="12033"/>
                    <a:pt x="12033" y="9344"/>
                    <a:pt x="12033" y="6006"/>
                  </a:cubicBezTo>
                  <a:cubicBezTo>
                    <a:pt x="12033" y="2689"/>
                    <a:pt x="9323" y="0"/>
                    <a:pt x="6006" y="0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32" name="Google Shape;378;p6"/>
            <p:cNvSpPr/>
            <p:nvPr/>
          </p:nvSpPr>
          <p:spPr>
            <a:xfrm rot="14796000">
              <a:off x="7143120" y="382680"/>
              <a:ext cx="243360" cy="243360"/>
            </a:xfrm>
            <a:custGeom>
              <a:avLst/>
              <a:gdLst/>
              <a:ahLst/>
              <a:rect l="l" t="t" r="r" b="b"/>
              <a:pathLst>
                <a:path w="9606" h="9606">
                  <a:moveTo>
                    <a:pt x="4814" y="1"/>
                  </a:moveTo>
                  <a:cubicBezTo>
                    <a:pt x="2147" y="1"/>
                    <a:pt x="1" y="2147"/>
                    <a:pt x="1" y="4814"/>
                  </a:cubicBezTo>
                  <a:cubicBezTo>
                    <a:pt x="1" y="7459"/>
                    <a:pt x="2147" y="9605"/>
                    <a:pt x="4814" y="9605"/>
                  </a:cubicBezTo>
                  <a:cubicBezTo>
                    <a:pt x="7459" y="9605"/>
                    <a:pt x="9605" y="7459"/>
                    <a:pt x="9605" y="4814"/>
                  </a:cubicBezTo>
                  <a:cubicBezTo>
                    <a:pt x="9605" y="2147"/>
                    <a:pt x="7459" y="1"/>
                    <a:pt x="4814" y="1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33" name="Google Shape;379;p6"/>
            <p:cNvSpPr/>
            <p:nvPr/>
          </p:nvSpPr>
          <p:spPr>
            <a:xfrm rot="14796000">
              <a:off x="7152120" y="1260720"/>
              <a:ext cx="181800" cy="148680"/>
            </a:xfrm>
            <a:custGeom>
              <a:avLst/>
              <a:gdLst/>
              <a:ahLst/>
              <a:rect l="l" t="t" r="r" b="b"/>
              <a:pathLst>
                <a:path w="7199" h="5898">
                  <a:moveTo>
                    <a:pt x="5920" y="0"/>
                  </a:moveTo>
                  <a:lnTo>
                    <a:pt x="1" y="3881"/>
                  </a:lnTo>
                  <a:cubicBezTo>
                    <a:pt x="586" y="4445"/>
                    <a:pt x="1041" y="5138"/>
                    <a:pt x="1367" y="5897"/>
                  </a:cubicBezTo>
                  <a:lnTo>
                    <a:pt x="7199" y="2081"/>
                  </a:lnTo>
                  <a:cubicBezTo>
                    <a:pt x="6657" y="1474"/>
                    <a:pt x="6223" y="759"/>
                    <a:pt x="5920" y="0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34" name="Google Shape;380;p6"/>
            <p:cNvSpPr/>
            <p:nvPr/>
          </p:nvSpPr>
          <p:spPr>
            <a:xfrm rot="14796000">
              <a:off x="6985800" y="649800"/>
              <a:ext cx="347760" cy="330120"/>
            </a:xfrm>
            <a:custGeom>
              <a:avLst/>
              <a:gdLst/>
              <a:ahLst/>
              <a:rect l="l" t="t" r="r" b="b"/>
              <a:pathLst>
                <a:path w="13703" h="13009">
                  <a:moveTo>
                    <a:pt x="1735" y="0"/>
                  </a:moveTo>
                  <a:cubicBezTo>
                    <a:pt x="1258" y="651"/>
                    <a:pt x="673" y="1236"/>
                    <a:pt x="1" y="1713"/>
                  </a:cubicBezTo>
                  <a:lnTo>
                    <a:pt x="12120" y="13008"/>
                  </a:lnTo>
                  <a:cubicBezTo>
                    <a:pt x="12467" y="12271"/>
                    <a:pt x="13031" y="11642"/>
                    <a:pt x="13703" y="11187"/>
                  </a:cubicBezTo>
                  <a:lnTo>
                    <a:pt x="1735" y="0"/>
                  </a:ln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335" name="Google Shape;381;p6"/>
          <p:cNvGrpSpPr/>
          <p:nvPr/>
        </p:nvGrpSpPr>
        <p:grpSpPr>
          <a:xfrm>
            <a:off x="7856640" y="106920"/>
            <a:ext cx="1846080" cy="1271520"/>
            <a:chOff x="7856640" y="106920"/>
            <a:chExt cx="1846080" cy="1271520"/>
          </a:xfrm>
        </p:grpSpPr>
        <p:sp>
          <p:nvSpPr>
            <p:cNvPr id="336" name="Google Shape;382;p6"/>
            <p:cNvSpPr/>
            <p:nvPr/>
          </p:nvSpPr>
          <p:spPr>
            <a:xfrm rot="19877400">
              <a:off x="8233560" y="198720"/>
              <a:ext cx="515160" cy="515880"/>
            </a:xfrm>
            <a:custGeom>
              <a:avLst/>
              <a:gdLst/>
              <a:ahLst/>
              <a:rect l="l" t="t" r="r" b="b"/>
              <a:pathLst>
                <a:path w="14419" h="14440">
                  <a:moveTo>
                    <a:pt x="7221" y="1"/>
                  </a:moveTo>
                  <a:cubicBezTo>
                    <a:pt x="3231" y="1"/>
                    <a:pt x="1" y="3231"/>
                    <a:pt x="1" y="7220"/>
                  </a:cubicBezTo>
                  <a:cubicBezTo>
                    <a:pt x="1" y="11209"/>
                    <a:pt x="3231" y="14440"/>
                    <a:pt x="7221" y="14440"/>
                  </a:cubicBezTo>
                  <a:cubicBezTo>
                    <a:pt x="11210" y="14440"/>
                    <a:pt x="14418" y="11209"/>
                    <a:pt x="14418" y="7220"/>
                  </a:cubicBezTo>
                  <a:cubicBezTo>
                    <a:pt x="14418" y="3231"/>
                    <a:pt x="11210" y="1"/>
                    <a:pt x="7221" y="1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37" name="Google Shape;383;p6"/>
            <p:cNvSpPr/>
            <p:nvPr/>
          </p:nvSpPr>
          <p:spPr>
            <a:xfrm rot="19877400">
              <a:off x="7933320" y="871560"/>
              <a:ext cx="429840" cy="429840"/>
            </a:xfrm>
            <a:custGeom>
              <a:avLst/>
              <a:gdLst/>
              <a:ahLst/>
              <a:rect l="l" t="t" r="r" b="b"/>
              <a:pathLst>
                <a:path w="12033" h="12033">
                  <a:moveTo>
                    <a:pt x="6006" y="0"/>
                  </a:moveTo>
                  <a:cubicBezTo>
                    <a:pt x="2689" y="0"/>
                    <a:pt x="0" y="2689"/>
                    <a:pt x="0" y="6006"/>
                  </a:cubicBezTo>
                  <a:cubicBezTo>
                    <a:pt x="0" y="9344"/>
                    <a:pt x="2689" y="12033"/>
                    <a:pt x="6006" y="12033"/>
                  </a:cubicBezTo>
                  <a:cubicBezTo>
                    <a:pt x="9323" y="12033"/>
                    <a:pt x="12033" y="9344"/>
                    <a:pt x="12033" y="6006"/>
                  </a:cubicBezTo>
                  <a:cubicBezTo>
                    <a:pt x="12033" y="2689"/>
                    <a:pt x="9323" y="0"/>
                    <a:pt x="6006" y="0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38" name="Google Shape;384;p6"/>
            <p:cNvSpPr/>
            <p:nvPr/>
          </p:nvSpPr>
          <p:spPr>
            <a:xfrm rot="19877400">
              <a:off x="9298800" y="539280"/>
              <a:ext cx="342720" cy="342720"/>
            </a:xfrm>
            <a:custGeom>
              <a:avLst/>
              <a:gdLst/>
              <a:ahLst/>
              <a:rect l="l" t="t" r="r" b="b"/>
              <a:pathLst>
                <a:path w="9606" h="9606">
                  <a:moveTo>
                    <a:pt x="4814" y="1"/>
                  </a:moveTo>
                  <a:cubicBezTo>
                    <a:pt x="2147" y="1"/>
                    <a:pt x="1" y="2147"/>
                    <a:pt x="1" y="4814"/>
                  </a:cubicBezTo>
                  <a:cubicBezTo>
                    <a:pt x="1" y="7459"/>
                    <a:pt x="2147" y="9605"/>
                    <a:pt x="4814" y="9605"/>
                  </a:cubicBezTo>
                  <a:cubicBezTo>
                    <a:pt x="7459" y="9605"/>
                    <a:pt x="9605" y="7459"/>
                    <a:pt x="9605" y="4814"/>
                  </a:cubicBezTo>
                  <a:cubicBezTo>
                    <a:pt x="9605" y="2147"/>
                    <a:pt x="7459" y="1"/>
                    <a:pt x="4814" y="1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39" name="Google Shape;385;p6"/>
            <p:cNvSpPr/>
            <p:nvPr/>
          </p:nvSpPr>
          <p:spPr>
            <a:xfrm rot="19877400">
              <a:off x="8175240" y="682920"/>
              <a:ext cx="256320" cy="209880"/>
            </a:xfrm>
            <a:custGeom>
              <a:avLst/>
              <a:gdLst/>
              <a:ahLst/>
              <a:rect l="l" t="t" r="r" b="b"/>
              <a:pathLst>
                <a:path w="7199" h="5898">
                  <a:moveTo>
                    <a:pt x="5920" y="0"/>
                  </a:moveTo>
                  <a:lnTo>
                    <a:pt x="1" y="3881"/>
                  </a:lnTo>
                  <a:cubicBezTo>
                    <a:pt x="586" y="4445"/>
                    <a:pt x="1041" y="5138"/>
                    <a:pt x="1367" y="5897"/>
                  </a:cubicBezTo>
                  <a:lnTo>
                    <a:pt x="7199" y="2081"/>
                  </a:lnTo>
                  <a:cubicBezTo>
                    <a:pt x="6657" y="1474"/>
                    <a:pt x="6223" y="759"/>
                    <a:pt x="5920" y="0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40" name="Google Shape;386;p6"/>
            <p:cNvSpPr/>
            <p:nvPr/>
          </p:nvSpPr>
          <p:spPr>
            <a:xfrm rot="19877400">
              <a:off x="8775720" y="371880"/>
              <a:ext cx="489600" cy="464760"/>
            </a:xfrm>
            <a:custGeom>
              <a:avLst/>
              <a:gdLst/>
              <a:ahLst/>
              <a:rect l="l" t="t" r="r" b="b"/>
              <a:pathLst>
                <a:path w="13703" h="13009">
                  <a:moveTo>
                    <a:pt x="1735" y="0"/>
                  </a:moveTo>
                  <a:cubicBezTo>
                    <a:pt x="1258" y="651"/>
                    <a:pt x="673" y="1236"/>
                    <a:pt x="1" y="1713"/>
                  </a:cubicBezTo>
                  <a:lnTo>
                    <a:pt x="12120" y="13008"/>
                  </a:lnTo>
                  <a:cubicBezTo>
                    <a:pt x="12467" y="12271"/>
                    <a:pt x="13031" y="11642"/>
                    <a:pt x="13703" y="11187"/>
                  </a:cubicBezTo>
                  <a:lnTo>
                    <a:pt x="1735" y="0"/>
                  </a:ln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341" name="PlaceHolder 2"/>
          <p:cNvSpPr>
            <a:spLocks noGrp="1"/>
          </p:cNvSpPr>
          <p:nvPr>
            <p:ph type="title"/>
          </p:nvPr>
        </p:nvSpPr>
        <p:spPr>
          <a:xfrm>
            <a:off x="869400" y="1424880"/>
            <a:ext cx="235728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91440" bIns="91440" anchor="b">
            <a:noAutofit/>
          </a:bodyPr>
          <a:p>
            <a:pPr>
              <a:lnSpc>
                <a:spcPct val="150000"/>
              </a:lnSpc>
              <a:buNone/>
              <a:tabLst>
                <a:tab algn="l" pos="0"/>
              </a:tabLst>
            </a:pPr>
            <a:r>
              <a:rPr b="1" lang="pt-BR" sz="2500" spc="-1" strike="noStrike">
                <a:solidFill>
                  <a:srgbClr val="43b02a"/>
                </a:solidFill>
                <a:latin typeface="Asap"/>
                <a:ea typeface="Asap"/>
              </a:rPr>
              <a:t>Maecenas facilisis lorem.</a:t>
            </a:r>
            <a:endParaRPr b="0" lang="pt-BR" sz="2500" spc="-1" strike="noStrike">
              <a:latin typeface="Arial"/>
            </a:endParaRPr>
          </a:p>
        </p:txBody>
      </p:sp>
      <p:grpSp>
        <p:nvGrpSpPr>
          <p:cNvPr id="342" name="Google Shape;388;p6"/>
          <p:cNvGrpSpPr/>
          <p:nvPr/>
        </p:nvGrpSpPr>
        <p:grpSpPr>
          <a:xfrm>
            <a:off x="8480520" y="253800"/>
            <a:ext cx="390600" cy="285840"/>
            <a:chOff x="8480520" y="253800"/>
            <a:chExt cx="390600" cy="285840"/>
          </a:xfrm>
        </p:grpSpPr>
        <p:sp>
          <p:nvSpPr>
            <p:cNvPr id="343" name="Google Shape;389;p6"/>
            <p:cNvSpPr/>
            <p:nvPr/>
          </p:nvSpPr>
          <p:spPr>
            <a:xfrm>
              <a:off x="8642160" y="253800"/>
              <a:ext cx="82440" cy="82440"/>
            </a:xfrm>
            <a:custGeom>
              <a:avLst/>
              <a:gdLst/>
              <a:ahLst/>
              <a:rect l="l" t="t" r="r" b="b"/>
              <a:pathLst>
                <a:path w="14419" h="14440">
                  <a:moveTo>
                    <a:pt x="7221" y="1"/>
                  </a:moveTo>
                  <a:cubicBezTo>
                    <a:pt x="3231" y="1"/>
                    <a:pt x="1" y="3231"/>
                    <a:pt x="1" y="7220"/>
                  </a:cubicBezTo>
                  <a:cubicBezTo>
                    <a:pt x="1" y="11209"/>
                    <a:pt x="3231" y="14440"/>
                    <a:pt x="7221" y="14440"/>
                  </a:cubicBezTo>
                  <a:cubicBezTo>
                    <a:pt x="11210" y="14440"/>
                    <a:pt x="14418" y="11209"/>
                    <a:pt x="14418" y="7220"/>
                  </a:cubicBezTo>
                  <a:cubicBezTo>
                    <a:pt x="14418" y="3231"/>
                    <a:pt x="11210" y="1"/>
                    <a:pt x="7221" y="1"/>
                  </a:cubicBezTo>
                  <a:close/>
                </a:path>
              </a:pathLst>
            </a:custGeom>
            <a:solidFill>
              <a:schemeClr val="l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44" name="Google Shape;390;p6"/>
            <p:cNvSpPr/>
            <p:nvPr/>
          </p:nvSpPr>
          <p:spPr>
            <a:xfrm>
              <a:off x="8551080" y="324000"/>
              <a:ext cx="68400" cy="68400"/>
            </a:xfrm>
            <a:custGeom>
              <a:avLst/>
              <a:gdLst/>
              <a:ahLst/>
              <a:rect l="l" t="t" r="r" b="b"/>
              <a:pathLst>
                <a:path w="12033" h="12033">
                  <a:moveTo>
                    <a:pt x="6006" y="0"/>
                  </a:moveTo>
                  <a:cubicBezTo>
                    <a:pt x="2689" y="0"/>
                    <a:pt x="0" y="2689"/>
                    <a:pt x="0" y="6006"/>
                  </a:cubicBezTo>
                  <a:cubicBezTo>
                    <a:pt x="0" y="9344"/>
                    <a:pt x="2689" y="12033"/>
                    <a:pt x="6006" y="12033"/>
                  </a:cubicBezTo>
                  <a:cubicBezTo>
                    <a:pt x="9323" y="12033"/>
                    <a:pt x="12033" y="9344"/>
                    <a:pt x="12033" y="6006"/>
                  </a:cubicBezTo>
                  <a:cubicBezTo>
                    <a:pt x="12033" y="2689"/>
                    <a:pt x="9323" y="0"/>
                    <a:pt x="6006" y="0"/>
                  </a:cubicBezTo>
                  <a:close/>
                </a:path>
              </a:pathLst>
            </a:custGeom>
            <a:solidFill>
              <a:schemeClr val="l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45" name="Google Shape;391;p6"/>
            <p:cNvSpPr/>
            <p:nvPr/>
          </p:nvSpPr>
          <p:spPr>
            <a:xfrm>
              <a:off x="8775720" y="380520"/>
              <a:ext cx="54360" cy="54360"/>
            </a:xfrm>
            <a:custGeom>
              <a:avLst/>
              <a:gdLst/>
              <a:ahLst/>
              <a:rect l="l" t="t" r="r" b="b"/>
              <a:pathLst>
                <a:path w="9606" h="9606">
                  <a:moveTo>
                    <a:pt x="4814" y="1"/>
                  </a:moveTo>
                  <a:cubicBezTo>
                    <a:pt x="2147" y="1"/>
                    <a:pt x="1" y="2147"/>
                    <a:pt x="1" y="4814"/>
                  </a:cubicBezTo>
                  <a:cubicBezTo>
                    <a:pt x="1" y="7459"/>
                    <a:pt x="2147" y="9605"/>
                    <a:pt x="4814" y="9605"/>
                  </a:cubicBezTo>
                  <a:cubicBezTo>
                    <a:pt x="7459" y="9605"/>
                    <a:pt x="9605" y="7459"/>
                    <a:pt x="9605" y="4814"/>
                  </a:cubicBezTo>
                  <a:cubicBezTo>
                    <a:pt x="9605" y="2147"/>
                    <a:pt x="7459" y="1"/>
                    <a:pt x="4814" y="1"/>
                  </a:cubicBezTo>
                  <a:close/>
                </a:path>
              </a:pathLst>
            </a:custGeom>
            <a:solidFill>
              <a:schemeClr val="l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46" name="Google Shape;392;p6"/>
            <p:cNvSpPr/>
            <p:nvPr/>
          </p:nvSpPr>
          <p:spPr>
            <a:xfrm>
              <a:off x="8610480" y="311400"/>
              <a:ext cx="40320" cy="32760"/>
            </a:xfrm>
            <a:custGeom>
              <a:avLst/>
              <a:gdLst/>
              <a:ahLst/>
              <a:rect l="l" t="t" r="r" b="b"/>
              <a:pathLst>
                <a:path w="7199" h="5898">
                  <a:moveTo>
                    <a:pt x="5920" y="0"/>
                  </a:moveTo>
                  <a:lnTo>
                    <a:pt x="1" y="3881"/>
                  </a:lnTo>
                  <a:cubicBezTo>
                    <a:pt x="586" y="4445"/>
                    <a:pt x="1041" y="5138"/>
                    <a:pt x="1367" y="5897"/>
                  </a:cubicBezTo>
                  <a:lnTo>
                    <a:pt x="7199" y="2081"/>
                  </a:lnTo>
                  <a:cubicBezTo>
                    <a:pt x="6657" y="1474"/>
                    <a:pt x="6223" y="759"/>
                    <a:pt x="5920" y="0"/>
                  </a:cubicBezTo>
                  <a:close/>
                </a:path>
              </a:pathLst>
            </a:custGeom>
            <a:solidFill>
              <a:schemeClr val="l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47" name="Google Shape;393;p6"/>
            <p:cNvSpPr/>
            <p:nvPr/>
          </p:nvSpPr>
          <p:spPr>
            <a:xfrm>
              <a:off x="8708040" y="320400"/>
              <a:ext cx="78120" cy="74160"/>
            </a:xfrm>
            <a:custGeom>
              <a:avLst/>
              <a:gdLst/>
              <a:ahLst/>
              <a:rect l="l" t="t" r="r" b="b"/>
              <a:pathLst>
                <a:path w="13703" h="13009">
                  <a:moveTo>
                    <a:pt x="1735" y="0"/>
                  </a:moveTo>
                  <a:cubicBezTo>
                    <a:pt x="1258" y="651"/>
                    <a:pt x="673" y="1236"/>
                    <a:pt x="1" y="1713"/>
                  </a:cubicBezTo>
                  <a:lnTo>
                    <a:pt x="12120" y="13008"/>
                  </a:lnTo>
                  <a:cubicBezTo>
                    <a:pt x="12467" y="12271"/>
                    <a:pt x="13031" y="11642"/>
                    <a:pt x="13703" y="11187"/>
                  </a:cubicBezTo>
                  <a:lnTo>
                    <a:pt x="1735" y="0"/>
                  </a:lnTo>
                  <a:close/>
                </a:path>
              </a:pathLst>
            </a:custGeom>
            <a:solidFill>
              <a:schemeClr val="l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48" name="Google Shape;394;p6"/>
            <p:cNvSpPr/>
            <p:nvPr/>
          </p:nvSpPr>
          <p:spPr>
            <a:xfrm>
              <a:off x="8778960" y="450000"/>
              <a:ext cx="92160" cy="89640"/>
            </a:xfrm>
            <a:custGeom>
              <a:avLst/>
              <a:gdLst/>
              <a:ahLst/>
              <a:rect l="l" t="t" r="r" b="b"/>
              <a:pathLst>
                <a:path w="16110" h="15633">
                  <a:moveTo>
                    <a:pt x="4077" y="1"/>
                  </a:moveTo>
                  <a:cubicBezTo>
                    <a:pt x="2646" y="1"/>
                    <a:pt x="1215" y="391"/>
                    <a:pt x="1" y="1150"/>
                  </a:cubicBezTo>
                  <a:lnTo>
                    <a:pt x="369" y="2516"/>
                  </a:lnTo>
                  <a:cubicBezTo>
                    <a:pt x="738" y="3773"/>
                    <a:pt x="1085" y="5074"/>
                    <a:pt x="1453" y="6462"/>
                  </a:cubicBezTo>
                  <a:cubicBezTo>
                    <a:pt x="2234" y="9280"/>
                    <a:pt x="3014" y="12185"/>
                    <a:pt x="3816" y="14830"/>
                  </a:cubicBezTo>
                  <a:lnTo>
                    <a:pt x="4055" y="15632"/>
                  </a:lnTo>
                  <a:lnTo>
                    <a:pt x="16109" y="15632"/>
                  </a:lnTo>
                  <a:cubicBezTo>
                    <a:pt x="14743" y="12315"/>
                    <a:pt x="13356" y="8218"/>
                    <a:pt x="12359" y="6223"/>
                  </a:cubicBezTo>
                  <a:cubicBezTo>
                    <a:pt x="11361" y="4207"/>
                    <a:pt x="9041" y="23"/>
                    <a:pt x="4098" y="1"/>
                  </a:cubicBezTo>
                  <a:close/>
                </a:path>
              </a:pathLst>
            </a:custGeom>
            <a:solidFill>
              <a:schemeClr val="l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49" name="Google Shape;395;p6"/>
            <p:cNvSpPr/>
            <p:nvPr/>
          </p:nvSpPr>
          <p:spPr>
            <a:xfrm>
              <a:off x="8732880" y="469080"/>
              <a:ext cx="51120" cy="70560"/>
            </a:xfrm>
            <a:custGeom>
              <a:avLst/>
              <a:gdLst/>
              <a:ahLst/>
              <a:rect l="l" t="t" r="r" b="b"/>
              <a:pathLst>
                <a:path w="9042" h="12359">
                  <a:moveTo>
                    <a:pt x="5594" y="1"/>
                  </a:moveTo>
                  <a:cubicBezTo>
                    <a:pt x="4879" y="911"/>
                    <a:pt x="4250" y="1887"/>
                    <a:pt x="3751" y="2949"/>
                  </a:cubicBezTo>
                  <a:cubicBezTo>
                    <a:pt x="2754" y="4944"/>
                    <a:pt x="1366" y="9041"/>
                    <a:pt x="1" y="12358"/>
                  </a:cubicBezTo>
                  <a:lnTo>
                    <a:pt x="9041" y="12358"/>
                  </a:lnTo>
                  <a:cubicBezTo>
                    <a:pt x="7871" y="8369"/>
                    <a:pt x="6678" y="3838"/>
                    <a:pt x="5594" y="1"/>
                  </a:cubicBezTo>
                  <a:close/>
                </a:path>
              </a:pathLst>
            </a:custGeom>
            <a:solidFill>
              <a:schemeClr val="l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50" name="Google Shape;396;p6"/>
            <p:cNvSpPr/>
            <p:nvPr/>
          </p:nvSpPr>
          <p:spPr>
            <a:xfrm>
              <a:off x="8627400" y="358920"/>
              <a:ext cx="131400" cy="177840"/>
            </a:xfrm>
            <a:custGeom>
              <a:avLst/>
              <a:gdLst/>
              <a:ahLst/>
              <a:rect l="l" t="t" r="r" b="b"/>
              <a:pathLst>
                <a:path w="22809" h="30809">
                  <a:moveTo>
                    <a:pt x="9887" y="0"/>
                  </a:moveTo>
                  <a:cubicBezTo>
                    <a:pt x="5030" y="22"/>
                    <a:pt x="1930" y="3946"/>
                    <a:pt x="0" y="7719"/>
                  </a:cubicBezTo>
                  <a:cubicBezTo>
                    <a:pt x="2212" y="8694"/>
                    <a:pt x="4228" y="10190"/>
                    <a:pt x="5984" y="12185"/>
                  </a:cubicBezTo>
                  <a:cubicBezTo>
                    <a:pt x="7155" y="13572"/>
                    <a:pt x="8152" y="15046"/>
                    <a:pt x="9019" y="16651"/>
                  </a:cubicBezTo>
                  <a:cubicBezTo>
                    <a:pt x="10017" y="18450"/>
                    <a:pt x="11187" y="21269"/>
                    <a:pt x="12445" y="24239"/>
                  </a:cubicBezTo>
                  <a:cubicBezTo>
                    <a:pt x="13269" y="26212"/>
                    <a:pt x="14136" y="28250"/>
                    <a:pt x="14982" y="30093"/>
                  </a:cubicBezTo>
                  <a:lnTo>
                    <a:pt x="15307" y="30808"/>
                  </a:lnTo>
                  <a:lnTo>
                    <a:pt x="15567" y="30201"/>
                  </a:lnTo>
                  <a:cubicBezTo>
                    <a:pt x="16109" y="28900"/>
                    <a:pt x="16651" y="27448"/>
                    <a:pt x="17171" y="26060"/>
                  </a:cubicBezTo>
                  <a:cubicBezTo>
                    <a:pt x="17973" y="23935"/>
                    <a:pt x="18754" y="21919"/>
                    <a:pt x="19404" y="20597"/>
                  </a:cubicBezTo>
                  <a:cubicBezTo>
                    <a:pt x="19990" y="19361"/>
                    <a:pt x="20727" y="18190"/>
                    <a:pt x="21572" y="17128"/>
                  </a:cubicBezTo>
                  <a:lnTo>
                    <a:pt x="22808" y="15588"/>
                  </a:lnTo>
                  <a:cubicBezTo>
                    <a:pt x="22461" y="14374"/>
                    <a:pt x="22114" y="13312"/>
                    <a:pt x="21811" y="12423"/>
                  </a:cubicBezTo>
                  <a:cubicBezTo>
                    <a:pt x="20380" y="8412"/>
                    <a:pt x="17041" y="22"/>
                    <a:pt x="9908" y="0"/>
                  </a:cubicBezTo>
                  <a:close/>
                </a:path>
              </a:pathLst>
            </a:custGeom>
            <a:solidFill>
              <a:schemeClr val="l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51" name="Google Shape;397;p6"/>
            <p:cNvSpPr/>
            <p:nvPr/>
          </p:nvSpPr>
          <p:spPr>
            <a:xfrm>
              <a:off x="8480520" y="412920"/>
              <a:ext cx="122400" cy="126720"/>
            </a:xfrm>
            <a:custGeom>
              <a:avLst/>
              <a:gdLst/>
              <a:ahLst/>
              <a:rect l="l" t="t" r="r" b="b"/>
              <a:pathLst>
                <a:path w="21291" h="22007">
                  <a:moveTo>
                    <a:pt x="18798" y="1"/>
                  </a:moveTo>
                  <a:cubicBezTo>
                    <a:pt x="11058" y="22"/>
                    <a:pt x="7437" y="5920"/>
                    <a:pt x="5876" y="8738"/>
                  </a:cubicBezTo>
                  <a:cubicBezTo>
                    <a:pt x="4315" y="11556"/>
                    <a:pt x="2147" y="17323"/>
                    <a:pt x="0" y="22006"/>
                  </a:cubicBezTo>
                  <a:lnTo>
                    <a:pt x="14852" y="22006"/>
                  </a:lnTo>
                  <a:lnTo>
                    <a:pt x="15090" y="21204"/>
                  </a:lnTo>
                  <a:cubicBezTo>
                    <a:pt x="15871" y="18559"/>
                    <a:pt x="16673" y="15654"/>
                    <a:pt x="17432" y="12836"/>
                  </a:cubicBezTo>
                  <a:cubicBezTo>
                    <a:pt x="18581" y="8673"/>
                    <a:pt x="19643" y="4727"/>
                    <a:pt x="20532" y="2234"/>
                  </a:cubicBezTo>
                  <a:cubicBezTo>
                    <a:pt x="20705" y="1735"/>
                    <a:pt x="20966" y="1020"/>
                    <a:pt x="21291" y="218"/>
                  </a:cubicBezTo>
                  <a:cubicBezTo>
                    <a:pt x="20467" y="66"/>
                    <a:pt x="19643" y="1"/>
                    <a:pt x="18819" y="1"/>
                  </a:cubicBezTo>
                  <a:close/>
                </a:path>
              </a:pathLst>
            </a:custGeom>
            <a:solidFill>
              <a:schemeClr val="l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52" name="Google Shape;398;p6"/>
            <p:cNvSpPr/>
            <p:nvPr/>
          </p:nvSpPr>
          <p:spPr>
            <a:xfrm>
              <a:off x="8584200" y="418680"/>
              <a:ext cx="113760" cy="120600"/>
            </a:xfrm>
            <a:custGeom>
              <a:avLst/>
              <a:gdLst/>
              <a:ahLst/>
              <a:rect l="l" t="t" r="r" b="b"/>
              <a:pathLst>
                <a:path w="19817" h="20966">
                  <a:moveTo>
                    <a:pt x="6223" y="0"/>
                  </a:moveTo>
                  <a:cubicBezTo>
                    <a:pt x="5897" y="781"/>
                    <a:pt x="5615" y="1518"/>
                    <a:pt x="5399" y="2125"/>
                  </a:cubicBezTo>
                  <a:cubicBezTo>
                    <a:pt x="3968" y="6136"/>
                    <a:pt x="1951" y="14331"/>
                    <a:pt x="0" y="20965"/>
                  </a:cubicBezTo>
                  <a:lnTo>
                    <a:pt x="19816" y="20965"/>
                  </a:lnTo>
                  <a:cubicBezTo>
                    <a:pt x="17670" y="16282"/>
                    <a:pt x="15480" y="10537"/>
                    <a:pt x="13941" y="7697"/>
                  </a:cubicBezTo>
                  <a:cubicBezTo>
                    <a:pt x="12770" y="5616"/>
                    <a:pt x="10472" y="1822"/>
                    <a:pt x="6223" y="0"/>
                  </a:cubicBezTo>
                  <a:close/>
                </a:path>
              </a:pathLst>
            </a:custGeom>
            <a:solidFill>
              <a:schemeClr val="l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353" name="PlaceHolder 3"/>
          <p:cNvSpPr>
            <a:spLocks noGrp="1"/>
          </p:cNvSpPr>
          <p:nvPr>
            <p:ph type="title"/>
          </p:nvPr>
        </p:nvSpPr>
        <p:spPr>
          <a:xfrm>
            <a:off x="8649360" y="3962520"/>
            <a:ext cx="271440" cy="1040760"/>
          </a:xfrm>
          <a:prstGeom prst="rect">
            <a:avLst/>
          </a:prstGeom>
          <a:noFill/>
          <a:ln w="0">
            <a:noFill/>
          </a:ln>
        </p:spPr>
        <p:txBody>
          <a:bodyPr lIns="0" rIns="0" tIns="91440" bIns="91440" anchor="b">
            <a:noAutofit/>
          </a:bodyPr>
          <a:p>
            <a:pPr algn="r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pt-BR" sz="1200" spc="-1" strike="noStrike">
                <a:solidFill>
                  <a:srgbClr val="003865"/>
                </a:solidFill>
                <a:latin typeface="Asap Medium"/>
                <a:ea typeface="Asap Medium"/>
              </a:rPr>
              <a:t>5</a:t>
            </a:r>
            <a:endParaRPr b="0" lang="pt-BR" sz="1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4" name="Google Shape;404;p7" descr=""/>
          <p:cNvPicPr/>
          <p:nvPr/>
        </p:nvPicPr>
        <p:blipFill>
          <a:blip r:embed="rId1"/>
          <a:stretch/>
        </p:blipFill>
        <p:spPr>
          <a:xfrm>
            <a:off x="0" y="0"/>
            <a:ext cx="9142560" cy="5142240"/>
          </a:xfrm>
          <a:prstGeom prst="rect">
            <a:avLst/>
          </a:prstGeom>
          <a:ln w="0">
            <a:noFill/>
          </a:ln>
        </p:spPr>
      </p:pic>
      <p:sp>
        <p:nvSpPr>
          <p:cNvPr id="355" name="Google Shape;405;p7"/>
          <p:cNvSpPr/>
          <p:nvPr/>
        </p:nvSpPr>
        <p:spPr>
          <a:xfrm>
            <a:off x="0" y="0"/>
            <a:ext cx="9142560" cy="5141880"/>
          </a:xfrm>
          <a:prstGeom prst="rect">
            <a:avLst/>
          </a:prstGeom>
          <a:solidFill>
            <a:srgbClr val="003865">
              <a:alpha val="67000"/>
            </a:srgbClr>
          </a:solidFill>
          <a:ln w="9525">
            <a:solidFill>
              <a:srgbClr val="595959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56" name="PlaceHolder 1"/>
          <p:cNvSpPr>
            <a:spLocks noGrp="1"/>
          </p:cNvSpPr>
          <p:nvPr>
            <p:ph type="title"/>
          </p:nvPr>
        </p:nvSpPr>
        <p:spPr>
          <a:xfrm>
            <a:off x="1298520" y="1370160"/>
            <a:ext cx="5950080" cy="2239200"/>
          </a:xfrm>
          <a:prstGeom prst="rect">
            <a:avLst/>
          </a:prstGeom>
          <a:noFill/>
          <a:ln w="0">
            <a:noFill/>
          </a:ln>
        </p:spPr>
        <p:txBody>
          <a:bodyPr lIns="0" rIns="0" tIns="91440" bIns="91440" anchor="b">
            <a:no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pt-BR" sz="6200" spc="-1" strike="noStrike">
                <a:solidFill>
                  <a:srgbClr val="ffffff"/>
                </a:solidFill>
                <a:latin typeface="Asap"/>
                <a:ea typeface="Asap"/>
              </a:rPr>
              <a:t>Lorem ipsum dolor sit</a:t>
            </a:r>
            <a:r>
              <a:rPr b="1" lang="pt-BR" sz="7300" spc="-1" strike="noStrike">
                <a:solidFill>
                  <a:srgbClr val="ffffff"/>
                </a:solidFill>
                <a:latin typeface="Asap"/>
                <a:ea typeface="Asap"/>
              </a:rPr>
              <a:t> </a:t>
            </a:r>
            <a:endParaRPr b="0" lang="pt-BR" sz="7300" spc="-1" strike="noStrike">
              <a:latin typeface="Arial"/>
            </a:endParaRPr>
          </a:p>
        </p:txBody>
      </p:sp>
      <p:grpSp>
        <p:nvGrpSpPr>
          <p:cNvPr id="357" name="Google Shape;407;p7"/>
          <p:cNvGrpSpPr/>
          <p:nvPr/>
        </p:nvGrpSpPr>
        <p:grpSpPr>
          <a:xfrm>
            <a:off x="6385320" y="2930400"/>
            <a:ext cx="3238560" cy="2453040"/>
            <a:chOff x="6385320" y="2930400"/>
            <a:chExt cx="3238560" cy="2453040"/>
          </a:xfrm>
        </p:grpSpPr>
        <p:sp>
          <p:nvSpPr>
            <p:cNvPr id="358" name="Google Shape;408;p7"/>
            <p:cNvSpPr/>
            <p:nvPr/>
          </p:nvSpPr>
          <p:spPr>
            <a:xfrm rot="8700600">
              <a:off x="8122320" y="3277800"/>
              <a:ext cx="749520" cy="1151640"/>
            </a:xfrm>
            <a:custGeom>
              <a:avLst/>
              <a:gdLst/>
              <a:ahLst/>
              <a:rect l="l" t="t" r="r" b="b"/>
              <a:pathLst>
                <a:path w="15306" h="23499">
                  <a:moveTo>
                    <a:pt x="15305" y="21966"/>
                  </a:moveTo>
                  <a:lnTo>
                    <a:pt x="2652" y="0"/>
                  </a:lnTo>
                  <a:lnTo>
                    <a:pt x="0" y="1521"/>
                  </a:lnTo>
                  <a:lnTo>
                    <a:pt x="12654" y="23499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59" name="Google Shape;409;p7"/>
            <p:cNvSpPr/>
            <p:nvPr/>
          </p:nvSpPr>
          <p:spPr>
            <a:xfrm rot="8700600">
              <a:off x="6527880" y="3956760"/>
              <a:ext cx="1715760" cy="623160"/>
            </a:xfrm>
            <a:custGeom>
              <a:avLst/>
              <a:gdLst/>
              <a:ahLst/>
              <a:rect l="l" t="t" r="r" b="b"/>
              <a:pathLst>
                <a:path w="34997" h="12730">
                  <a:moveTo>
                    <a:pt x="0" y="9789"/>
                  </a:moveTo>
                  <a:lnTo>
                    <a:pt x="34154" y="0"/>
                  </a:lnTo>
                  <a:lnTo>
                    <a:pt x="34996" y="2941"/>
                  </a:lnTo>
                  <a:lnTo>
                    <a:pt x="842" y="12729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60" name="Google Shape;410;p7"/>
            <p:cNvSpPr/>
            <p:nvPr/>
          </p:nvSpPr>
          <p:spPr>
            <a:xfrm rot="8700600">
              <a:off x="7423560" y="3142440"/>
              <a:ext cx="1022040" cy="894960"/>
            </a:xfrm>
            <a:custGeom>
              <a:avLst/>
              <a:gdLst/>
              <a:ahLst/>
              <a:rect l="l" t="t" r="r" b="b"/>
              <a:pathLst>
                <a:path w="20861" h="18272">
                  <a:moveTo>
                    <a:pt x="10445" y="1"/>
                  </a:moveTo>
                  <a:cubicBezTo>
                    <a:pt x="7132" y="1"/>
                    <a:pt x="3934" y="1806"/>
                    <a:pt x="2313" y="4952"/>
                  </a:cubicBezTo>
                  <a:cubicBezTo>
                    <a:pt x="1" y="9425"/>
                    <a:pt x="1760" y="14942"/>
                    <a:pt x="6246" y="17254"/>
                  </a:cubicBezTo>
                  <a:cubicBezTo>
                    <a:pt x="7582" y="17945"/>
                    <a:pt x="9011" y="18272"/>
                    <a:pt x="10420" y="18272"/>
                  </a:cubicBezTo>
                  <a:cubicBezTo>
                    <a:pt x="13729" y="18272"/>
                    <a:pt x="16926" y="16467"/>
                    <a:pt x="18548" y="13321"/>
                  </a:cubicBezTo>
                  <a:cubicBezTo>
                    <a:pt x="20860" y="8847"/>
                    <a:pt x="19101" y="3331"/>
                    <a:pt x="14627" y="1019"/>
                  </a:cubicBezTo>
                  <a:cubicBezTo>
                    <a:pt x="13288" y="328"/>
                    <a:pt x="11856" y="1"/>
                    <a:pt x="10445" y="1"/>
                  </a:cubicBezTo>
                  <a:close/>
                </a:path>
              </a:pathLst>
            </a:custGeom>
            <a:solidFill>
              <a:srgbClr val="43b02a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61" name="Google Shape;411;p7"/>
            <p:cNvSpPr/>
            <p:nvPr/>
          </p:nvSpPr>
          <p:spPr>
            <a:xfrm rot="8700600">
              <a:off x="6494760" y="4645800"/>
              <a:ext cx="681120" cy="596160"/>
            </a:xfrm>
            <a:custGeom>
              <a:avLst/>
              <a:gdLst/>
              <a:ahLst/>
              <a:rect l="l" t="t" r="r" b="b"/>
              <a:pathLst>
                <a:path w="13911" h="12181">
                  <a:moveTo>
                    <a:pt x="6969" y="1"/>
                  </a:moveTo>
                  <a:cubicBezTo>
                    <a:pt x="4761" y="1"/>
                    <a:pt x="2631" y="1202"/>
                    <a:pt x="1546" y="3301"/>
                  </a:cubicBezTo>
                  <a:cubicBezTo>
                    <a:pt x="0" y="6292"/>
                    <a:pt x="1169" y="9961"/>
                    <a:pt x="4160" y="11507"/>
                  </a:cubicBezTo>
                  <a:cubicBezTo>
                    <a:pt x="5051" y="11964"/>
                    <a:pt x="6005" y="12181"/>
                    <a:pt x="6944" y="12181"/>
                  </a:cubicBezTo>
                  <a:cubicBezTo>
                    <a:pt x="9155" y="12181"/>
                    <a:pt x="11289" y="10980"/>
                    <a:pt x="12365" y="8881"/>
                  </a:cubicBezTo>
                  <a:cubicBezTo>
                    <a:pt x="13911" y="5890"/>
                    <a:pt x="12742" y="2221"/>
                    <a:pt x="9751" y="675"/>
                  </a:cubicBezTo>
                  <a:cubicBezTo>
                    <a:pt x="8860" y="218"/>
                    <a:pt x="7907" y="1"/>
                    <a:pt x="6969" y="1"/>
                  </a:cubicBezTo>
                  <a:close/>
                </a:path>
              </a:pathLst>
            </a:custGeom>
            <a:solidFill>
              <a:srgbClr val="00a5bd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62" name="Google Shape;412;p7"/>
            <p:cNvSpPr/>
            <p:nvPr/>
          </p:nvSpPr>
          <p:spPr>
            <a:xfrm rot="8700600">
              <a:off x="8634600" y="3742920"/>
              <a:ext cx="852120" cy="745920"/>
            </a:xfrm>
            <a:custGeom>
              <a:avLst/>
              <a:gdLst/>
              <a:ahLst/>
              <a:rect l="l" t="t" r="r" b="b"/>
              <a:pathLst>
                <a:path w="17393" h="15228">
                  <a:moveTo>
                    <a:pt x="8697" y="0"/>
                  </a:moveTo>
                  <a:cubicBezTo>
                    <a:pt x="5939" y="0"/>
                    <a:pt x="3283" y="1505"/>
                    <a:pt x="1936" y="4120"/>
                  </a:cubicBezTo>
                  <a:cubicBezTo>
                    <a:pt x="1" y="7852"/>
                    <a:pt x="1471" y="12451"/>
                    <a:pt x="5203" y="14374"/>
                  </a:cubicBezTo>
                  <a:cubicBezTo>
                    <a:pt x="6320" y="14953"/>
                    <a:pt x="7514" y="15227"/>
                    <a:pt x="8691" y="15227"/>
                  </a:cubicBezTo>
                  <a:cubicBezTo>
                    <a:pt x="11447" y="15227"/>
                    <a:pt x="14110" y="13723"/>
                    <a:pt x="15457" y="11107"/>
                  </a:cubicBezTo>
                  <a:cubicBezTo>
                    <a:pt x="17392" y="7362"/>
                    <a:pt x="15922" y="2776"/>
                    <a:pt x="12190" y="853"/>
                  </a:cubicBezTo>
                  <a:cubicBezTo>
                    <a:pt x="11070" y="274"/>
                    <a:pt x="9874" y="0"/>
                    <a:pt x="8697" y="0"/>
                  </a:cubicBezTo>
                  <a:close/>
                </a:path>
              </a:pathLst>
            </a:custGeom>
            <a:solidFill>
              <a:srgbClr val="00a5bd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363" name="Google Shape;413;p7"/>
          <p:cNvGrpSpPr/>
          <p:nvPr/>
        </p:nvGrpSpPr>
        <p:grpSpPr>
          <a:xfrm>
            <a:off x="8480520" y="253800"/>
            <a:ext cx="390600" cy="285840"/>
            <a:chOff x="8480520" y="253800"/>
            <a:chExt cx="390600" cy="285840"/>
          </a:xfrm>
        </p:grpSpPr>
        <p:sp>
          <p:nvSpPr>
            <p:cNvPr id="364" name="Google Shape;414;p7"/>
            <p:cNvSpPr/>
            <p:nvPr/>
          </p:nvSpPr>
          <p:spPr>
            <a:xfrm>
              <a:off x="8642160" y="253800"/>
              <a:ext cx="82440" cy="82440"/>
            </a:xfrm>
            <a:custGeom>
              <a:avLst/>
              <a:gdLst/>
              <a:ahLst/>
              <a:rect l="l" t="t" r="r" b="b"/>
              <a:pathLst>
                <a:path w="14419" h="14440">
                  <a:moveTo>
                    <a:pt x="7221" y="1"/>
                  </a:moveTo>
                  <a:cubicBezTo>
                    <a:pt x="3231" y="1"/>
                    <a:pt x="1" y="3231"/>
                    <a:pt x="1" y="7220"/>
                  </a:cubicBezTo>
                  <a:cubicBezTo>
                    <a:pt x="1" y="11209"/>
                    <a:pt x="3231" y="14440"/>
                    <a:pt x="7221" y="14440"/>
                  </a:cubicBezTo>
                  <a:cubicBezTo>
                    <a:pt x="11210" y="14440"/>
                    <a:pt x="14418" y="11209"/>
                    <a:pt x="14418" y="7220"/>
                  </a:cubicBezTo>
                  <a:cubicBezTo>
                    <a:pt x="14418" y="3231"/>
                    <a:pt x="11210" y="1"/>
                    <a:pt x="7221" y="1"/>
                  </a:cubicBezTo>
                  <a:close/>
                </a:path>
              </a:pathLst>
            </a:custGeom>
            <a:solidFill>
              <a:schemeClr val="l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65" name="Google Shape;415;p7"/>
            <p:cNvSpPr/>
            <p:nvPr/>
          </p:nvSpPr>
          <p:spPr>
            <a:xfrm>
              <a:off x="8551080" y="324000"/>
              <a:ext cx="68400" cy="68400"/>
            </a:xfrm>
            <a:custGeom>
              <a:avLst/>
              <a:gdLst/>
              <a:ahLst/>
              <a:rect l="l" t="t" r="r" b="b"/>
              <a:pathLst>
                <a:path w="12033" h="12033">
                  <a:moveTo>
                    <a:pt x="6006" y="0"/>
                  </a:moveTo>
                  <a:cubicBezTo>
                    <a:pt x="2689" y="0"/>
                    <a:pt x="0" y="2689"/>
                    <a:pt x="0" y="6006"/>
                  </a:cubicBezTo>
                  <a:cubicBezTo>
                    <a:pt x="0" y="9344"/>
                    <a:pt x="2689" y="12033"/>
                    <a:pt x="6006" y="12033"/>
                  </a:cubicBezTo>
                  <a:cubicBezTo>
                    <a:pt x="9323" y="12033"/>
                    <a:pt x="12033" y="9344"/>
                    <a:pt x="12033" y="6006"/>
                  </a:cubicBezTo>
                  <a:cubicBezTo>
                    <a:pt x="12033" y="2689"/>
                    <a:pt x="9323" y="0"/>
                    <a:pt x="6006" y="0"/>
                  </a:cubicBezTo>
                  <a:close/>
                </a:path>
              </a:pathLst>
            </a:custGeom>
            <a:solidFill>
              <a:schemeClr val="l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66" name="Google Shape;416;p7"/>
            <p:cNvSpPr/>
            <p:nvPr/>
          </p:nvSpPr>
          <p:spPr>
            <a:xfrm>
              <a:off x="8775720" y="380520"/>
              <a:ext cx="54360" cy="54360"/>
            </a:xfrm>
            <a:custGeom>
              <a:avLst/>
              <a:gdLst/>
              <a:ahLst/>
              <a:rect l="l" t="t" r="r" b="b"/>
              <a:pathLst>
                <a:path w="9606" h="9606">
                  <a:moveTo>
                    <a:pt x="4814" y="1"/>
                  </a:moveTo>
                  <a:cubicBezTo>
                    <a:pt x="2147" y="1"/>
                    <a:pt x="1" y="2147"/>
                    <a:pt x="1" y="4814"/>
                  </a:cubicBezTo>
                  <a:cubicBezTo>
                    <a:pt x="1" y="7459"/>
                    <a:pt x="2147" y="9605"/>
                    <a:pt x="4814" y="9605"/>
                  </a:cubicBezTo>
                  <a:cubicBezTo>
                    <a:pt x="7459" y="9605"/>
                    <a:pt x="9605" y="7459"/>
                    <a:pt x="9605" y="4814"/>
                  </a:cubicBezTo>
                  <a:cubicBezTo>
                    <a:pt x="9605" y="2147"/>
                    <a:pt x="7459" y="1"/>
                    <a:pt x="4814" y="1"/>
                  </a:cubicBezTo>
                  <a:close/>
                </a:path>
              </a:pathLst>
            </a:custGeom>
            <a:solidFill>
              <a:schemeClr val="l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67" name="Google Shape;417;p7"/>
            <p:cNvSpPr/>
            <p:nvPr/>
          </p:nvSpPr>
          <p:spPr>
            <a:xfrm>
              <a:off x="8610480" y="311400"/>
              <a:ext cx="40320" cy="32760"/>
            </a:xfrm>
            <a:custGeom>
              <a:avLst/>
              <a:gdLst/>
              <a:ahLst/>
              <a:rect l="l" t="t" r="r" b="b"/>
              <a:pathLst>
                <a:path w="7199" h="5898">
                  <a:moveTo>
                    <a:pt x="5920" y="0"/>
                  </a:moveTo>
                  <a:lnTo>
                    <a:pt x="1" y="3881"/>
                  </a:lnTo>
                  <a:cubicBezTo>
                    <a:pt x="586" y="4445"/>
                    <a:pt x="1041" y="5138"/>
                    <a:pt x="1367" y="5897"/>
                  </a:cubicBezTo>
                  <a:lnTo>
                    <a:pt x="7199" y="2081"/>
                  </a:lnTo>
                  <a:cubicBezTo>
                    <a:pt x="6657" y="1474"/>
                    <a:pt x="6223" y="759"/>
                    <a:pt x="5920" y="0"/>
                  </a:cubicBezTo>
                  <a:close/>
                </a:path>
              </a:pathLst>
            </a:custGeom>
            <a:solidFill>
              <a:schemeClr val="l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68" name="Google Shape;418;p7"/>
            <p:cNvSpPr/>
            <p:nvPr/>
          </p:nvSpPr>
          <p:spPr>
            <a:xfrm>
              <a:off x="8708040" y="320400"/>
              <a:ext cx="78120" cy="74160"/>
            </a:xfrm>
            <a:custGeom>
              <a:avLst/>
              <a:gdLst/>
              <a:ahLst/>
              <a:rect l="l" t="t" r="r" b="b"/>
              <a:pathLst>
                <a:path w="13703" h="13009">
                  <a:moveTo>
                    <a:pt x="1735" y="0"/>
                  </a:moveTo>
                  <a:cubicBezTo>
                    <a:pt x="1258" y="651"/>
                    <a:pt x="673" y="1236"/>
                    <a:pt x="1" y="1713"/>
                  </a:cubicBezTo>
                  <a:lnTo>
                    <a:pt x="12120" y="13008"/>
                  </a:lnTo>
                  <a:cubicBezTo>
                    <a:pt x="12467" y="12271"/>
                    <a:pt x="13031" y="11642"/>
                    <a:pt x="13703" y="11187"/>
                  </a:cubicBezTo>
                  <a:lnTo>
                    <a:pt x="1735" y="0"/>
                  </a:lnTo>
                  <a:close/>
                </a:path>
              </a:pathLst>
            </a:custGeom>
            <a:solidFill>
              <a:schemeClr val="l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69" name="Google Shape;419;p7"/>
            <p:cNvSpPr/>
            <p:nvPr/>
          </p:nvSpPr>
          <p:spPr>
            <a:xfrm>
              <a:off x="8778960" y="450000"/>
              <a:ext cx="92160" cy="89640"/>
            </a:xfrm>
            <a:custGeom>
              <a:avLst/>
              <a:gdLst/>
              <a:ahLst/>
              <a:rect l="l" t="t" r="r" b="b"/>
              <a:pathLst>
                <a:path w="16110" h="15633">
                  <a:moveTo>
                    <a:pt x="4077" y="1"/>
                  </a:moveTo>
                  <a:cubicBezTo>
                    <a:pt x="2646" y="1"/>
                    <a:pt x="1215" y="391"/>
                    <a:pt x="1" y="1150"/>
                  </a:cubicBezTo>
                  <a:lnTo>
                    <a:pt x="369" y="2516"/>
                  </a:lnTo>
                  <a:cubicBezTo>
                    <a:pt x="738" y="3773"/>
                    <a:pt x="1085" y="5074"/>
                    <a:pt x="1453" y="6462"/>
                  </a:cubicBezTo>
                  <a:cubicBezTo>
                    <a:pt x="2234" y="9280"/>
                    <a:pt x="3014" y="12185"/>
                    <a:pt x="3816" y="14830"/>
                  </a:cubicBezTo>
                  <a:lnTo>
                    <a:pt x="4055" y="15632"/>
                  </a:lnTo>
                  <a:lnTo>
                    <a:pt x="16109" y="15632"/>
                  </a:lnTo>
                  <a:cubicBezTo>
                    <a:pt x="14743" y="12315"/>
                    <a:pt x="13356" y="8218"/>
                    <a:pt x="12359" y="6223"/>
                  </a:cubicBezTo>
                  <a:cubicBezTo>
                    <a:pt x="11361" y="4207"/>
                    <a:pt x="9041" y="23"/>
                    <a:pt x="4098" y="1"/>
                  </a:cubicBezTo>
                  <a:close/>
                </a:path>
              </a:pathLst>
            </a:custGeom>
            <a:solidFill>
              <a:schemeClr val="l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70" name="Google Shape;420;p7"/>
            <p:cNvSpPr/>
            <p:nvPr/>
          </p:nvSpPr>
          <p:spPr>
            <a:xfrm>
              <a:off x="8732880" y="469080"/>
              <a:ext cx="51120" cy="70560"/>
            </a:xfrm>
            <a:custGeom>
              <a:avLst/>
              <a:gdLst/>
              <a:ahLst/>
              <a:rect l="l" t="t" r="r" b="b"/>
              <a:pathLst>
                <a:path w="9042" h="12359">
                  <a:moveTo>
                    <a:pt x="5594" y="1"/>
                  </a:moveTo>
                  <a:cubicBezTo>
                    <a:pt x="4879" y="911"/>
                    <a:pt x="4250" y="1887"/>
                    <a:pt x="3751" y="2949"/>
                  </a:cubicBezTo>
                  <a:cubicBezTo>
                    <a:pt x="2754" y="4944"/>
                    <a:pt x="1366" y="9041"/>
                    <a:pt x="1" y="12358"/>
                  </a:cubicBezTo>
                  <a:lnTo>
                    <a:pt x="9041" y="12358"/>
                  </a:lnTo>
                  <a:cubicBezTo>
                    <a:pt x="7871" y="8369"/>
                    <a:pt x="6678" y="3838"/>
                    <a:pt x="5594" y="1"/>
                  </a:cubicBezTo>
                  <a:close/>
                </a:path>
              </a:pathLst>
            </a:custGeom>
            <a:solidFill>
              <a:schemeClr val="l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71" name="Google Shape;421;p7"/>
            <p:cNvSpPr/>
            <p:nvPr/>
          </p:nvSpPr>
          <p:spPr>
            <a:xfrm>
              <a:off x="8627400" y="358920"/>
              <a:ext cx="131400" cy="177840"/>
            </a:xfrm>
            <a:custGeom>
              <a:avLst/>
              <a:gdLst/>
              <a:ahLst/>
              <a:rect l="l" t="t" r="r" b="b"/>
              <a:pathLst>
                <a:path w="22809" h="30809">
                  <a:moveTo>
                    <a:pt x="9887" y="0"/>
                  </a:moveTo>
                  <a:cubicBezTo>
                    <a:pt x="5030" y="22"/>
                    <a:pt x="1930" y="3946"/>
                    <a:pt x="0" y="7719"/>
                  </a:cubicBezTo>
                  <a:cubicBezTo>
                    <a:pt x="2212" y="8694"/>
                    <a:pt x="4228" y="10190"/>
                    <a:pt x="5984" y="12185"/>
                  </a:cubicBezTo>
                  <a:cubicBezTo>
                    <a:pt x="7155" y="13572"/>
                    <a:pt x="8152" y="15046"/>
                    <a:pt x="9019" y="16651"/>
                  </a:cubicBezTo>
                  <a:cubicBezTo>
                    <a:pt x="10017" y="18450"/>
                    <a:pt x="11187" y="21269"/>
                    <a:pt x="12445" y="24239"/>
                  </a:cubicBezTo>
                  <a:cubicBezTo>
                    <a:pt x="13269" y="26212"/>
                    <a:pt x="14136" y="28250"/>
                    <a:pt x="14982" y="30093"/>
                  </a:cubicBezTo>
                  <a:lnTo>
                    <a:pt x="15307" y="30808"/>
                  </a:lnTo>
                  <a:lnTo>
                    <a:pt x="15567" y="30201"/>
                  </a:lnTo>
                  <a:cubicBezTo>
                    <a:pt x="16109" y="28900"/>
                    <a:pt x="16651" y="27448"/>
                    <a:pt x="17171" y="26060"/>
                  </a:cubicBezTo>
                  <a:cubicBezTo>
                    <a:pt x="17973" y="23935"/>
                    <a:pt x="18754" y="21919"/>
                    <a:pt x="19404" y="20597"/>
                  </a:cubicBezTo>
                  <a:cubicBezTo>
                    <a:pt x="19990" y="19361"/>
                    <a:pt x="20727" y="18190"/>
                    <a:pt x="21572" y="17128"/>
                  </a:cubicBezTo>
                  <a:lnTo>
                    <a:pt x="22808" y="15588"/>
                  </a:lnTo>
                  <a:cubicBezTo>
                    <a:pt x="22461" y="14374"/>
                    <a:pt x="22114" y="13312"/>
                    <a:pt x="21811" y="12423"/>
                  </a:cubicBezTo>
                  <a:cubicBezTo>
                    <a:pt x="20380" y="8412"/>
                    <a:pt x="17041" y="22"/>
                    <a:pt x="9908" y="0"/>
                  </a:cubicBezTo>
                  <a:close/>
                </a:path>
              </a:pathLst>
            </a:custGeom>
            <a:solidFill>
              <a:schemeClr val="l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72" name="Google Shape;422;p7"/>
            <p:cNvSpPr/>
            <p:nvPr/>
          </p:nvSpPr>
          <p:spPr>
            <a:xfrm>
              <a:off x="8480520" y="412920"/>
              <a:ext cx="122400" cy="126720"/>
            </a:xfrm>
            <a:custGeom>
              <a:avLst/>
              <a:gdLst/>
              <a:ahLst/>
              <a:rect l="l" t="t" r="r" b="b"/>
              <a:pathLst>
                <a:path w="21291" h="22007">
                  <a:moveTo>
                    <a:pt x="18798" y="1"/>
                  </a:moveTo>
                  <a:cubicBezTo>
                    <a:pt x="11058" y="22"/>
                    <a:pt x="7437" y="5920"/>
                    <a:pt x="5876" y="8738"/>
                  </a:cubicBezTo>
                  <a:cubicBezTo>
                    <a:pt x="4315" y="11556"/>
                    <a:pt x="2147" y="17323"/>
                    <a:pt x="0" y="22006"/>
                  </a:cubicBezTo>
                  <a:lnTo>
                    <a:pt x="14852" y="22006"/>
                  </a:lnTo>
                  <a:lnTo>
                    <a:pt x="15090" y="21204"/>
                  </a:lnTo>
                  <a:cubicBezTo>
                    <a:pt x="15871" y="18559"/>
                    <a:pt x="16673" y="15654"/>
                    <a:pt x="17432" y="12836"/>
                  </a:cubicBezTo>
                  <a:cubicBezTo>
                    <a:pt x="18581" y="8673"/>
                    <a:pt x="19643" y="4727"/>
                    <a:pt x="20532" y="2234"/>
                  </a:cubicBezTo>
                  <a:cubicBezTo>
                    <a:pt x="20705" y="1735"/>
                    <a:pt x="20966" y="1020"/>
                    <a:pt x="21291" y="218"/>
                  </a:cubicBezTo>
                  <a:cubicBezTo>
                    <a:pt x="20467" y="66"/>
                    <a:pt x="19643" y="1"/>
                    <a:pt x="18819" y="1"/>
                  </a:cubicBezTo>
                  <a:close/>
                </a:path>
              </a:pathLst>
            </a:custGeom>
            <a:solidFill>
              <a:schemeClr val="l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73" name="Google Shape;423;p7"/>
            <p:cNvSpPr/>
            <p:nvPr/>
          </p:nvSpPr>
          <p:spPr>
            <a:xfrm>
              <a:off x="8584200" y="418680"/>
              <a:ext cx="113760" cy="120600"/>
            </a:xfrm>
            <a:custGeom>
              <a:avLst/>
              <a:gdLst/>
              <a:ahLst/>
              <a:rect l="l" t="t" r="r" b="b"/>
              <a:pathLst>
                <a:path w="19817" h="20966">
                  <a:moveTo>
                    <a:pt x="6223" y="0"/>
                  </a:moveTo>
                  <a:cubicBezTo>
                    <a:pt x="5897" y="781"/>
                    <a:pt x="5615" y="1518"/>
                    <a:pt x="5399" y="2125"/>
                  </a:cubicBezTo>
                  <a:cubicBezTo>
                    <a:pt x="3968" y="6136"/>
                    <a:pt x="1951" y="14331"/>
                    <a:pt x="0" y="20965"/>
                  </a:cubicBezTo>
                  <a:lnTo>
                    <a:pt x="19816" y="20965"/>
                  </a:lnTo>
                  <a:cubicBezTo>
                    <a:pt x="17670" y="16282"/>
                    <a:pt x="15480" y="10537"/>
                    <a:pt x="13941" y="7697"/>
                  </a:cubicBezTo>
                  <a:cubicBezTo>
                    <a:pt x="12770" y="5616"/>
                    <a:pt x="10472" y="1822"/>
                    <a:pt x="6223" y="0"/>
                  </a:cubicBezTo>
                  <a:close/>
                </a:path>
              </a:pathLst>
            </a:custGeom>
            <a:solidFill>
              <a:schemeClr val="l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374" name="PlaceHolder 2"/>
          <p:cNvSpPr>
            <a:spLocks noGrp="1"/>
          </p:cNvSpPr>
          <p:nvPr>
            <p:ph type="title"/>
          </p:nvPr>
        </p:nvSpPr>
        <p:spPr>
          <a:xfrm>
            <a:off x="8649360" y="3962520"/>
            <a:ext cx="271440" cy="1040760"/>
          </a:xfrm>
          <a:prstGeom prst="rect">
            <a:avLst/>
          </a:prstGeom>
          <a:noFill/>
          <a:ln w="0">
            <a:noFill/>
          </a:ln>
        </p:spPr>
        <p:txBody>
          <a:bodyPr lIns="0" rIns="0" tIns="91440" bIns="91440" anchor="b">
            <a:noAutofit/>
          </a:bodyPr>
          <a:p>
            <a:pPr algn="r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pt-BR" sz="1200" spc="-1" strike="noStrike">
                <a:solidFill>
                  <a:srgbClr val="ffffff"/>
                </a:solidFill>
                <a:latin typeface="Asap Medium"/>
                <a:ea typeface="Asap Medium"/>
              </a:rPr>
              <a:t>6</a:t>
            </a:r>
            <a:endParaRPr b="0" lang="pt-BR" sz="1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1961a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PlaceHolder 1"/>
          <p:cNvSpPr>
            <a:spLocks noGrp="1"/>
          </p:cNvSpPr>
          <p:nvPr>
            <p:ph type="title"/>
          </p:nvPr>
        </p:nvSpPr>
        <p:spPr>
          <a:xfrm>
            <a:off x="822600" y="2791440"/>
            <a:ext cx="2364480" cy="1040760"/>
          </a:xfrm>
          <a:prstGeom prst="rect">
            <a:avLst/>
          </a:prstGeom>
          <a:noFill/>
          <a:ln w="0">
            <a:noFill/>
          </a:ln>
        </p:spPr>
        <p:txBody>
          <a:bodyPr lIns="0" rIns="0" tIns="91440" bIns="91440" anchor="b">
            <a:noAutofit/>
          </a:bodyPr>
          <a:p>
            <a:pPr algn="ctr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pt-BR" sz="1300" spc="-1" strike="noStrike">
                <a:solidFill>
                  <a:srgbClr val="ffffff"/>
                </a:solidFill>
                <a:latin typeface="Asap"/>
                <a:ea typeface="Asap"/>
              </a:rPr>
              <a:t>Eget sit tincidunt massa tortor, arcu rhoncus et. </a:t>
            </a:r>
            <a:endParaRPr b="0" lang="pt-BR" sz="1300" spc="-1" strike="noStrike">
              <a:latin typeface="Arial"/>
            </a:endParaRPr>
          </a:p>
        </p:txBody>
      </p:sp>
      <p:sp>
        <p:nvSpPr>
          <p:cNvPr id="376" name="Google Shape;430;p8"/>
          <p:cNvSpPr/>
          <p:nvPr/>
        </p:nvSpPr>
        <p:spPr>
          <a:xfrm>
            <a:off x="1150920" y="1071720"/>
            <a:ext cx="1708200" cy="1708200"/>
          </a:xfrm>
          <a:prstGeom prst="ellipse">
            <a:avLst/>
          </a:prstGeom>
          <a:solidFill>
            <a:srgbClr val="00386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77" name="Google Shape;431;p8"/>
          <p:cNvSpPr/>
          <p:nvPr/>
        </p:nvSpPr>
        <p:spPr>
          <a:xfrm>
            <a:off x="1652760" y="1514880"/>
            <a:ext cx="704520" cy="821520"/>
          </a:xfrm>
          <a:custGeom>
            <a:avLst/>
            <a:gdLst/>
            <a:ahLst/>
            <a:rect l="l" t="t" r="r" b="b"/>
            <a:pathLst>
              <a:path w="177565" h="207075">
                <a:moveTo>
                  <a:pt x="39465" y="1"/>
                </a:moveTo>
                <a:lnTo>
                  <a:pt x="39465" y="19759"/>
                </a:lnTo>
                <a:lnTo>
                  <a:pt x="59223" y="19759"/>
                </a:lnTo>
                <a:lnTo>
                  <a:pt x="59223" y="83470"/>
                </a:lnTo>
                <a:lnTo>
                  <a:pt x="12588" y="157808"/>
                </a:lnTo>
                <a:lnTo>
                  <a:pt x="3611" y="172098"/>
                </a:lnTo>
                <a:cubicBezTo>
                  <a:pt x="1445" y="175554"/>
                  <a:pt x="206" y="179527"/>
                  <a:pt x="103" y="183602"/>
                </a:cubicBezTo>
                <a:cubicBezTo>
                  <a:pt x="0" y="187678"/>
                  <a:pt x="980" y="191701"/>
                  <a:pt x="2941" y="195313"/>
                </a:cubicBezTo>
                <a:cubicBezTo>
                  <a:pt x="4901" y="198872"/>
                  <a:pt x="7790" y="201864"/>
                  <a:pt x="11349" y="203928"/>
                </a:cubicBezTo>
                <a:cubicBezTo>
                  <a:pt x="14857" y="205991"/>
                  <a:pt x="18830" y="207075"/>
                  <a:pt x="22905" y="207075"/>
                </a:cubicBezTo>
                <a:lnTo>
                  <a:pt x="154660" y="207075"/>
                </a:lnTo>
                <a:cubicBezTo>
                  <a:pt x="158735" y="207075"/>
                  <a:pt x="162759" y="205991"/>
                  <a:pt x="166267" y="203928"/>
                </a:cubicBezTo>
                <a:cubicBezTo>
                  <a:pt x="169775" y="201864"/>
                  <a:pt x="172664" y="198872"/>
                  <a:pt x="174624" y="195313"/>
                </a:cubicBezTo>
                <a:cubicBezTo>
                  <a:pt x="176585" y="191701"/>
                  <a:pt x="177565" y="187678"/>
                  <a:pt x="177462" y="183602"/>
                </a:cubicBezTo>
                <a:cubicBezTo>
                  <a:pt x="177359" y="179527"/>
                  <a:pt x="176172" y="175554"/>
                  <a:pt x="174005" y="172098"/>
                </a:cubicBezTo>
                <a:lnTo>
                  <a:pt x="165029" y="157808"/>
                </a:lnTo>
                <a:lnTo>
                  <a:pt x="118394" y="83470"/>
                </a:lnTo>
                <a:lnTo>
                  <a:pt x="118394" y="19759"/>
                </a:lnTo>
                <a:lnTo>
                  <a:pt x="138100" y="19759"/>
                </a:lnTo>
                <a:lnTo>
                  <a:pt x="138100" y="1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78" name="PlaceHolder 2"/>
          <p:cNvSpPr>
            <a:spLocks noGrp="1"/>
          </p:cNvSpPr>
          <p:nvPr>
            <p:ph type="title"/>
          </p:nvPr>
        </p:nvSpPr>
        <p:spPr>
          <a:xfrm>
            <a:off x="3389040" y="2762280"/>
            <a:ext cx="2364480" cy="1370160"/>
          </a:xfrm>
          <a:prstGeom prst="rect">
            <a:avLst/>
          </a:prstGeom>
          <a:noFill/>
          <a:ln w="0">
            <a:noFill/>
          </a:ln>
        </p:spPr>
        <p:txBody>
          <a:bodyPr lIns="0" rIns="0" tIns="91440" bIns="91440" anchor="b">
            <a:noAutofit/>
          </a:bodyPr>
          <a:p>
            <a:pPr algn="ctr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pt-BR" sz="1300" spc="-1" strike="noStrike">
                <a:solidFill>
                  <a:srgbClr val="ffffff"/>
                </a:solidFill>
                <a:latin typeface="Asap"/>
                <a:ea typeface="Asap"/>
              </a:rPr>
              <a:t>In rutrum purus diam, nec elementum ex euismod eget. Praesent et accumsan eros. </a:t>
            </a:r>
            <a:endParaRPr b="0" lang="pt-BR" sz="1300" spc="-1" strike="noStrike">
              <a:latin typeface="Arial"/>
            </a:endParaRPr>
          </a:p>
        </p:txBody>
      </p:sp>
      <p:sp>
        <p:nvSpPr>
          <p:cNvPr id="379" name="Google Shape;433;p8"/>
          <p:cNvSpPr/>
          <p:nvPr/>
        </p:nvSpPr>
        <p:spPr>
          <a:xfrm>
            <a:off x="3717000" y="1071720"/>
            <a:ext cx="1708200" cy="1708200"/>
          </a:xfrm>
          <a:prstGeom prst="ellipse">
            <a:avLst/>
          </a:prstGeom>
          <a:solidFill>
            <a:srgbClr val="43b02a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80" name="PlaceHolder 3"/>
          <p:cNvSpPr>
            <a:spLocks noGrp="1"/>
          </p:cNvSpPr>
          <p:nvPr>
            <p:ph type="title"/>
          </p:nvPr>
        </p:nvSpPr>
        <p:spPr>
          <a:xfrm>
            <a:off x="5955480" y="2762280"/>
            <a:ext cx="2364480" cy="1370160"/>
          </a:xfrm>
          <a:prstGeom prst="rect">
            <a:avLst/>
          </a:prstGeom>
          <a:noFill/>
          <a:ln w="0">
            <a:noFill/>
          </a:ln>
        </p:spPr>
        <p:txBody>
          <a:bodyPr lIns="0" rIns="0" tIns="91440" bIns="91440" anchor="b">
            <a:noAutofit/>
          </a:bodyPr>
          <a:p>
            <a:pPr algn="ctr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pt-BR" sz="1300" spc="-1" strike="noStrike">
                <a:solidFill>
                  <a:srgbClr val="ffffff"/>
                </a:solidFill>
                <a:latin typeface="Asap"/>
                <a:ea typeface="Asap"/>
              </a:rPr>
              <a:t>Volutpat egestas et nisl purus venenatis ipsum ultricies. At amet, tristique.</a:t>
            </a:r>
            <a:endParaRPr b="0" lang="pt-BR" sz="1300" spc="-1" strike="noStrike">
              <a:latin typeface="Arial"/>
            </a:endParaRPr>
          </a:p>
        </p:txBody>
      </p:sp>
      <p:sp>
        <p:nvSpPr>
          <p:cNvPr id="381" name="Google Shape;435;p8"/>
          <p:cNvSpPr/>
          <p:nvPr/>
        </p:nvSpPr>
        <p:spPr>
          <a:xfrm>
            <a:off x="6283440" y="1071720"/>
            <a:ext cx="1708200" cy="1708200"/>
          </a:xfrm>
          <a:prstGeom prst="ellipse">
            <a:avLst/>
          </a:prstGeom>
          <a:solidFill>
            <a:srgbClr val="00a5bd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82" name="Google Shape;436;p8"/>
          <p:cNvSpPr/>
          <p:nvPr/>
        </p:nvSpPr>
        <p:spPr>
          <a:xfrm>
            <a:off x="4206960" y="1608480"/>
            <a:ext cx="728640" cy="635040"/>
          </a:xfrm>
          <a:custGeom>
            <a:avLst/>
            <a:gdLst/>
            <a:ahLst/>
            <a:rect l="l" t="t" r="r" b="b"/>
            <a:pathLst>
              <a:path w="236235" h="205938">
                <a:moveTo>
                  <a:pt x="206000" y="48426"/>
                </a:moveTo>
                <a:lnTo>
                  <a:pt x="206000" y="145342"/>
                </a:lnTo>
                <a:cubicBezTo>
                  <a:pt x="224635" y="136404"/>
                  <a:pt x="236235" y="117642"/>
                  <a:pt x="236235" y="96916"/>
                </a:cubicBezTo>
                <a:cubicBezTo>
                  <a:pt x="236235" y="76316"/>
                  <a:pt x="224509" y="57554"/>
                  <a:pt x="206000" y="48426"/>
                </a:cubicBezTo>
                <a:close/>
                <a:moveTo>
                  <a:pt x="181724" y="0"/>
                </a:moveTo>
                <a:lnTo>
                  <a:pt x="121192" y="48426"/>
                </a:lnTo>
                <a:lnTo>
                  <a:pt x="24214" y="48426"/>
                </a:lnTo>
                <a:cubicBezTo>
                  <a:pt x="17812" y="48426"/>
                  <a:pt x="11663" y="51025"/>
                  <a:pt x="7100" y="55525"/>
                </a:cubicBezTo>
                <a:cubicBezTo>
                  <a:pt x="2536" y="60089"/>
                  <a:pt x="1" y="66237"/>
                  <a:pt x="1" y="72703"/>
                </a:cubicBezTo>
                <a:lnTo>
                  <a:pt x="1" y="121129"/>
                </a:lnTo>
                <a:cubicBezTo>
                  <a:pt x="1" y="127594"/>
                  <a:pt x="2536" y="133742"/>
                  <a:pt x="7100" y="138243"/>
                </a:cubicBezTo>
                <a:cubicBezTo>
                  <a:pt x="11663" y="142806"/>
                  <a:pt x="17812" y="145342"/>
                  <a:pt x="24214" y="145342"/>
                </a:cubicBezTo>
                <a:lnTo>
                  <a:pt x="36383" y="145342"/>
                </a:lnTo>
                <a:lnTo>
                  <a:pt x="36383" y="193831"/>
                </a:lnTo>
                <a:cubicBezTo>
                  <a:pt x="36383" y="197064"/>
                  <a:pt x="37651" y="200106"/>
                  <a:pt x="39933" y="202388"/>
                </a:cubicBezTo>
                <a:cubicBezTo>
                  <a:pt x="42151" y="204670"/>
                  <a:pt x="45257" y="205937"/>
                  <a:pt x="48490" y="205937"/>
                </a:cubicBezTo>
                <a:lnTo>
                  <a:pt x="72703" y="205937"/>
                </a:lnTo>
                <a:cubicBezTo>
                  <a:pt x="75935" y="205937"/>
                  <a:pt x="78978" y="204670"/>
                  <a:pt x="81260" y="202388"/>
                </a:cubicBezTo>
                <a:cubicBezTo>
                  <a:pt x="83541" y="200106"/>
                  <a:pt x="84809" y="197064"/>
                  <a:pt x="84809" y="193831"/>
                </a:cubicBezTo>
                <a:lnTo>
                  <a:pt x="84809" y="145342"/>
                </a:lnTo>
                <a:lnTo>
                  <a:pt x="121192" y="145342"/>
                </a:lnTo>
                <a:lnTo>
                  <a:pt x="181724" y="193831"/>
                </a:lnTo>
                <a:lnTo>
                  <a:pt x="181724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83" name="Google Shape;437;p8"/>
          <p:cNvSpPr/>
          <p:nvPr/>
        </p:nvSpPr>
        <p:spPr>
          <a:xfrm>
            <a:off x="6809040" y="1514880"/>
            <a:ext cx="657000" cy="821880"/>
          </a:xfrm>
          <a:custGeom>
            <a:avLst/>
            <a:gdLst/>
            <a:ahLst/>
            <a:rect l="l" t="t" r="r" b="b"/>
            <a:pathLst>
              <a:path w="165455" h="206846">
                <a:moveTo>
                  <a:pt x="72393" y="20669"/>
                </a:moveTo>
                <a:lnTo>
                  <a:pt x="72393" y="103450"/>
                </a:lnTo>
                <a:lnTo>
                  <a:pt x="46531" y="87922"/>
                </a:lnTo>
                <a:lnTo>
                  <a:pt x="20669" y="103450"/>
                </a:lnTo>
                <a:lnTo>
                  <a:pt x="20669" y="20669"/>
                </a:lnTo>
                <a:close/>
                <a:moveTo>
                  <a:pt x="20669" y="1"/>
                </a:moveTo>
                <a:cubicBezTo>
                  <a:pt x="15204" y="1"/>
                  <a:pt x="9956" y="2165"/>
                  <a:pt x="6060" y="6060"/>
                </a:cubicBezTo>
                <a:cubicBezTo>
                  <a:pt x="2165" y="9956"/>
                  <a:pt x="1" y="15204"/>
                  <a:pt x="1" y="20669"/>
                </a:cubicBezTo>
                <a:lnTo>
                  <a:pt x="1" y="186177"/>
                </a:lnTo>
                <a:cubicBezTo>
                  <a:pt x="1" y="191642"/>
                  <a:pt x="2165" y="196890"/>
                  <a:pt x="6060" y="200786"/>
                </a:cubicBezTo>
                <a:cubicBezTo>
                  <a:pt x="9956" y="204681"/>
                  <a:pt x="15204" y="206845"/>
                  <a:pt x="20669" y="206845"/>
                </a:cubicBezTo>
                <a:lnTo>
                  <a:pt x="144786" y="206845"/>
                </a:lnTo>
                <a:cubicBezTo>
                  <a:pt x="150251" y="206845"/>
                  <a:pt x="155553" y="204681"/>
                  <a:pt x="159395" y="200786"/>
                </a:cubicBezTo>
                <a:cubicBezTo>
                  <a:pt x="163290" y="196890"/>
                  <a:pt x="165454" y="191642"/>
                  <a:pt x="165454" y="186177"/>
                </a:cubicBezTo>
                <a:lnTo>
                  <a:pt x="165454" y="20669"/>
                </a:lnTo>
                <a:cubicBezTo>
                  <a:pt x="165454" y="15204"/>
                  <a:pt x="163290" y="9956"/>
                  <a:pt x="159395" y="6060"/>
                </a:cubicBezTo>
                <a:cubicBezTo>
                  <a:pt x="155553" y="2165"/>
                  <a:pt x="150251" y="1"/>
                  <a:pt x="144786" y="1"/>
                </a:cubicBez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384" name="Google Shape;438;p8"/>
          <p:cNvGrpSpPr/>
          <p:nvPr/>
        </p:nvGrpSpPr>
        <p:grpSpPr>
          <a:xfrm>
            <a:off x="-462240" y="-453240"/>
            <a:ext cx="2895120" cy="2041560"/>
            <a:chOff x="-462240" y="-453240"/>
            <a:chExt cx="2895120" cy="2041560"/>
          </a:xfrm>
        </p:grpSpPr>
        <p:sp>
          <p:nvSpPr>
            <p:cNvPr id="385" name="Google Shape;439;p8"/>
            <p:cNvSpPr/>
            <p:nvPr/>
          </p:nvSpPr>
          <p:spPr>
            <a:xfrm rot="19729200">
              <a:off x="92160" y="-300960"/>
              <a:ext cx="813960" cy="815040"/>
            </a:xfrm>
            <a:custGeom>
              <a:avLst/>
              <a:gdLst/>
              <a:ahLst/>
              <a:rect l="l" t="t" r="r" b="b"/>
              <a:pathLst>
                <a:path w="14419" h="14440">
                  <a:moveTo>
                    <a:pt x="7221" y="1"/>
                  </a:moveTo>
                  <a:cubicBezTo>
                    <a:pt x="3231" y="1"/>
                    <a:pt x="1" y="3231"/>
                    <a:pt x="1" y="7220"/>
                  </a:cubicBezTo>
                  <a:cubicBezTo>
                    <a:pt x="1" y="11209"/>
                    <a:pt x="3231" y="14440"/>
                    <a:pt x="7221" y="14440"/>
                  </a:cubicBezTo>
                  <a:cubicBezTo>
                    <a:pt x="11210" y="14440"/>
                    <a:pt x="14418" y="11209"/>
                    <a:pt x="14418" y="7220"/>
                  </a:cubicBezTo>
                  <a:cubicBezTo>
                    <a:pt x="14418" y="3231"/>
                    <a:pt x="11210" y="1"/>
                    <a:pt x="7221" y="1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86" name="Google Shape;440;p8"/>
            <p:cNvSpPr/>
            <p:nvPr/>
          </p:nvSpPr>
          <p:spPr>
            <a:xfrm rot="19729200">
              <a:off x="-335520" y="782280"/>
              <a:ext cx="678960" cy="678960"/>
            </a:xfrm>
            <a:custGeom>
              <a:avLst/>
              <a:gdLst/>
              <a:ahLst/>
              <a:rect l="l" t="t" r="r" b="b"/>
              <a:pathLst>
                <a:path w="12033" h="12033">
                  <a:moveTo>
                    <a:pt x="6006" y="0"/>
                  </a:moveTo>
                  <a:cubicBezTo>
                    <a:pt x="2689" y="0"/>
                    <a:pt x="0" y="2689"/>
                    <a:pt x="0" y="6006"/>
                  </a:cubicBezTo>
                  <a:cubicBezTo>
                    <a:pt x="0" y="9344"/>
                    <a:pt x="2689" y="12033"/>
                    <a:pt x="6006" y="12033"/>
                  </a:cubicBezTo>
                  <a:cubicBezTo>
                    <a:pt x="9323" y="12033"/>
                    <a:pt x="12033" y="9344"/>
                    <a:pt x="12033" y="6006"/>
                  </a:cubicBezTo>
                  <a:cubicBezTo>
                    <a:pt x="12033" y="2689"/>
                    <a:pt x="9323" y="0"/>
                    <a:pt x="6006" y="0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87" name="Google Shape;441;p8"/>
            <p:cNvSpPr/>
            <p:nvPr/>
          </p:nvSpPr>
          <p:spPr>
            <a:xfrm rot="19729200">
              <a:off x="1789560" y="168840"/>
              <a:ext cx="541800" cy="541800"/>
            </a:xfrm>
            <a:custGeom>
              <a:avLst/>
              <a:gdLst/>
              <a:ahLst/>
              <a:rect l="l" t="t" r="r" b="b"/>
              <a:pathLst>
                <a:path w="9606" h="9606">
                  <a:moveTo>
                    <a:pt x="4814" y="1"/>
                  </a:moveTo>
                  <a:cubicBezTo>
                    <a:pt x="2147" y="1"/>
                    <a:pt x="1" y="2147"/>
                    <a:pt x="1" y="4814"/>
                  </a:cubicBezTo>
                  <a:cubicBezTo>
                    <a:pt x="1" y="7459"/>
                    <a:pt x="2147" y="9605"/>
                    <a:pt x="4814" y="9605"/>
                  </a:cubicBezTo>
                  <a:cubicBezTo>
                    <a:pt x="7459" y="9605"/>
                    <a:pt x="9605" y="7459"/>
                    <a:pt x="9605" y="4814"/>
                  </a:cubicBezTo>
                  <a:cubicBezTo>
                    <a:pt x="9605" y="2147"/>
                    <a:pt x="7459" y="1"/>
                    <a:pt x="4814" y="1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88" name="Google Shape;442;p8"/>
            <p:cNvSpPr/>
            <p:nvPr/>
          </p:nvSpPr>
          <p:spPr>
            <a:xfrm rot="19729200">
              <a:off x="23400" y="474480"/>
              <a:ext cx="405720" cy="331920"/>
            </a:xfrm>
            <a:custGeom>
              <a:avLst/>
              <a:gdLst/>
              <a:ahLst/>
              <a:rect l="l" t="t" r="r" b="b"/>
              <a:pathLst>
                <a:path w="7199" h="5898">
                  <a:moveTo>
                    <a:pt x="5920" y="0"/>
                  </a:moveTo>
                  <a:lnTo>
                    <a:pt x="1" y="3881"/>
                  </a:lnTo>
                  <a:cubicBezTo>
                    <a:pt x="586" y="4445"/>
                    <a:pt x="1041" y="5138"/>
                    <a:pt x="1367" y="5897"/>
                  </a:cubicBezTo>
                  <a:lnTo>
                    <a:pt x="7199" y="2081"/>
                  </a:lnTo>
                  <a:cubicBezTo>
                    <a:pt x="6657" y="1474"/>
                    <a:pt x="6223" y="759"/>
                    <a:pt x="5920" y="0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89" name="Google Shape;443;p8"/>
            <p:cNvSpPr/>
            <p:nvPr/>
          </p:nvSpPr>
          <p:spPr>
            <a:xfrm rot="19729200">
              <a:off x="957240" y="-63360"/>
              <a:ext cx="773280" cy="734040"/>
            </a:xfrm>
            <a:custGeom>
              <a:avLst/>
              <a:gdLst/>
              <a:ahLst/>
              <a:rect l="l" t="t" r="r" b="b"/>
              <a:pathLst>
                <a:path w="13703" h="13009">
                  <a:moveTo>
                    <a:pt x="1735" y="0"/>
                  </a:moveTo>
                  <a:cubicBezTo>
                    <a:pt x="1258" y="651"/>
                    <a:pt x="673" y="1236"/>
                    <a:pt x="1" y="1713"/>
                  </a:cubicBezTo>
                  <a:lnTo>
                    <a:pt x="12120" y="13008"/>
                  </a:lnTo>
                  <a:cubicBezTo>
                    <a:pt x="12467" y="12271"/>
                    <a:pt x="13031" y="11642"/>
                    <a:pt x="13703" y="11187"/>
                  </a:cubicBezTo>
                  <a:lnTo>
                    <a:pt x="1735" y="0"/>
                  </a:ln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390" name="Google Shape;444;p8"/>
          <p:cNvGrpSpPr/>
          <p:nvPr/>
        </p:nvGrpSpPr>
        <p:grpSpPr>
          <a:xfrm>
            <a:off x="7639920" y="3960360"/>
            <a:ext cx="2801520" cy="1974960"/>
            <a:chOff x="7639920" y="3960360"/>
            <a:chExt cx="2801520" cy="1974960"/>
          </a:xfrm>
        </p:grpSpPr>
        <p:sp>
          <p:nvSpPr>
            <p:cNvPr id="391" name="Google Shape;445;p8"/>
            <p:cNvSpPr/>
            <p:nvPr/>
          </p:nvSpPr>
          <p:spPr>
            <a:xfrm rot="19728600">
              <a:off x="8178120" y="4107240"/>
              <a:ext cx="787320" cy="788400"/>
            </a:xfrm>
            <a:custGeom>
              <a:avLst/>
              <a:gdLst/>
              <a:ahLst/>
              <a:rect l="l" t="t" r="r" b="b"/>
              <a:pathLst>
                <a:path w="14419" h="14440">
                  <a:moveTo>
                    <a:pt x="7221" y="1"/>
                  </a:moveTo>
                  <a:cubicBezTo>
                    <a:pt x="3231" y="1"/>
                    <a:pt x="1" y="3231"/>
                    <a:pt x="1" y="7220"/>
                  </a:cubicBezTo>
                  <a:cubicBezTo>
                    <a:pt x="1" y="11209"/>
                    <a:pt x="3231" y="14440"/>
                    <a:pt x="7221" y="14440"/>
                  </a:cubicBezTo>
                  <a:cubicBezTo>
                    <a:pt x="11210" y="14440"/>
                    <a:pt x="14418" y="11209"/>
                    <a:pt x="14418" y="7220"/>
                  </a:cubicBezTo>
                  <a:cubicBezTo>
                    <a:pt x="14418" y="3231"/>
                    <a:pt x="11210" y="1"/>
                    <a:pt x="7221" y="1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92" name="Google Shape;446;p8"/>
            <p:cNvSpPr/>
            <p:nvPr/>
          </p:nvSpPr>
          <p:spPr>
            <a:xfrm rot="19728600">
              <a:off x="7762320" y="5155920"/>
              <a:ext cx="656640" cy="656640"/>
            </a:xfrm>
            <a:custGeom>
              <a:avLst/>
              <a:gdLst/>
              <a:ahLst/>
              <a:rect l="l" t="t" r="r" b="b"/>
              <a:pathLst>
                <a:path w="12033" h="12033">
                  <a:moveTo>
                    <a:pt x="6006" y="0"/>
                  </a:moveTo>
                  <a:cubicBezTo>
                    <a:pt x="2689" y="0"/>
                    <a:pt x="0" y="2689"/>
                    <a:pt x="0" y="6006"/>
                  </a:cubicBezTo>
                  <a:cubicBezTo>
                    <a:pt x="0" y="9344"/>
                    <a:pt x="2689" y="12033"/>
                    <a:pt x="6006" y="12033"/>
                  </a:cubicBezTo>
                  <a:cubicBezTo>
                    <a:pt x="9323" y="12033"/>
                    <a:pt x="12033" y="9344"/>
                    <a:pt x="12033" y="6006"/>
                  </a:cubicBezTo>
                  <a:cubicBezTo>
                    <a:pt x="12033" y="2689"/>
                    <a:pt x="9323" y="0"/>
                    <a:pt x="6006" y="0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93" name="Google Shape;447;p8"/>
            <p:cNvSpPr/>
            <p:nvPr/>
          </p:nvSpPr>
          <p:spPr>
            <a:xfrm rot="19728600">
              <a:off x="9819360" y="4563000"/>
              <a:ext cx="523800" cy="524160"/>
            </a:xfrm>
            <a:custGeom>
              <a:avLst/>
              <a:gdLst/>
              <a:ahLst/>
              <a:rect l="l" t="t" r="r" b="b"/>
              <a:pathLst>
                <a:path w="9606" h="9606">
                  <a:moveTo>
                    <a:pt x="4814" y="1"/>
                  </a:moveTo>
                  <a:cubicBezTo>
                    <a:pt x="2147" y="1"/>
                    <a:pt x="1" y="2147"/>
                    <a:pt x="1" y="4814"/>
                  </a:cubicBezTo>
                  <a:cubicBezTo>
                    <a:pt x="1" y="7459"/>
                    <a:pt x="2147" y="9605"/>
                    <a:pt x="4814" y="9605"/>
                  </a:cubicBezTo>
                  <a:cubicBezTo>
                    <a:pt x="7459" y="9605"/>
                    <a:pt x="9605" y="7459"/>
                    <a:pt x="9605" y="4814"/>
                  </a:cubicBezTo>
                  <a:cubicBezTo>
                    <a:pt x="9605" y="2147"/>
                    <a:pt x="7459" y="1"/>
                    <a:pt x="4814" y="1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94" name="Google Shape;448;p8"/>
            <p:cNvSpPr/>
            <p:nvPr/>
          </p:nvSpPr>
          <p:spPr>
            <a:xfrm rot="19728600">
              <a:off x="8110800" y="4857840"/>
              <a:ext cx="392400" cy="321120"/>
            </a:xfrm>
            <a:custGeom>
              <a:avLst/>
              <a:gdLst/>
              <a:ahLst/>
              <a:rect l="l" t="t" r="r" b="b"/>
              <a:pathLst>
                <a:path w="7199" h="5898">
                  <a:moveTo>
                    <a:pt x="5920" y="0"/>
                  </a:moveTo>
                  <a:lnTo>
                    <a:pt x="1" y="3881"/>
                  </a:lnTo>
                  <a:cubicBezTo>
                    <a:pt x="586" y="4445"/>
                    <a:pt x="1041" y="5138"/>
                    <a:pt x="1367" y="5897"/>
                  </a:cubicBezTo>
                  <a:lnTo>
                    <a:pt x="7199" y="2081"/>
                  </a:lnTo>
                  <a:cubicBezTo>
                    <a:pt x="6657" y="1474"/>
                    <a:pt x="6223" y="759"/>
                    <a:pt x="5920" y="0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95" name="Google Shape;449;p8"/>
            <p:cNvSpPr/>
            <p:nvPr/>
          </p:nvSpPr>
          <p:spPr>
            <a:xfrm rot="19728600">
              <a:off x="9014400" y="4336200"/>
              <a:ext cx="748080" cy="710280"/>
            </a:xfrm>
            <a:custGeom>
              <a:avLst/>
              <a:gdLst/>
              <a:ahLst/>
              <a:rect l="l" t="t" r="r" b="b"/>
              <a:pathLst>
                <a:path w="13703" h="13009">
                  <a:moveTo>
                    <a:pt x="1735" y="0"/>
                  </a:moveTo>
                  <a:cubicBezTo>
                    <a:pt x="1258" y="651"/>
                    <a:pt x="673" y="1236"/>
                    <a:pt x="1" y="1713"/>
                  </a:cubicBezTo>
                  <a:lnTo>
                    <a:pt x="12120" y="13008"/>
                  </a:lnTo>
                  <a:cubicBezTo>
                    <a:pt x="12467" y="12271"/>
                    <a:pt x="13031" y="11642"/>
                    <a:pt x="13703" y="11187"/>
                  </a:cubicBezTo>
                  <a:lnTo>
                    <a:pt x="1735" y="0"/>
                  </a:ln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396" name="Google Shape;450;p8"/>
          <p:cNvGrpSpPr/>
          <p:nvPr/>
        </p:nvGrpSpPr>
        <p:grpSpPr>
          <a:xfrm>
            <a:off x="8480520" y="253800"/>
            <a:ext cx="390600" cy="285840"/>
            <a:chOff x="8480520" y="253800"/>
            <a:chExt cx="390600" cy="285840"/>
          </a:xfrm>
        </p:grpSpPr>
        <p:sp>
          <p:nvSpPr>
            <p:cNvPr id="397" name="Google Shape;451;p8"/>
            <p:cNvSpPr/>
            <p:nvPr/>
          </p:nvSpPr>
          <p:spPr>
            <a:xfrm>
              <a:off x="8642160" y="253800"/>
              <a:ext cx="82440" cy="82440"/>
            </a:xfrm>
            <a:custGeom>
              <a:avLst/>
              <a:gdLst/>
              <a:ahLst/>
              <a:rect l="l" t="t" r="r" b="b"/>
              <a:pathLst>
                <a:path w="14419" h="14440">
                  <a:moveTo>
                    <a:pt x="7221" y="1"/>
                  </a:moveTo>
                  <a:cubicBezTo>
                    <a:pt x="3231" y="1"/>
                    <a:pt x="1" y="3231"/>
                    <a:pt x="1" y="7220"/>
                  </a:cubicBezTo>
                  <a:cubicBezTo>
                    <a:pt x="1" y="11209"/>
                    <a:pt x="3231" y="14440"/>
                    <a:pt x="7221" y="14440"/>
                  </a:cubicBezTo>
                  <a:cubicBezTo>
                    <a:pt x="11210" y="14440"/>
                    <a:pt x="14418" y="11209"/>
                    <a:pt x="14418" y="7220"/>
                  </a:cubicBezTo>
                  <a:cubicBezTo>
                    <a:pt x="14418" y="3231"/>
                    <a:pt x="11210" y="1"/>
                    <a:pt x="7221" y="1"/>
                  </a:cubicBezTo>
                  <a:close/>
                </a:path>
              </a:pathLst>
            </a:custGeom>
            <a:solidFill>
              <a:schemeClr val="l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98" name="Google Shape;452;p8"/>
            <p:cNvSpPr/>
            <p:nvPr/>
          </p:nvSpPr>
          <p:spPr>
            <a:xfrm>
              <a:off x="8551080" y="324000"/>
              <a:ext cx="68400" cy="68400"/>
            </a:xfrm>
            <a:custGeom>
              <a:avLst/>
              <a:gdLst/>
              <a:ahLst/>
              <a:rect l="l" t="t" r="r" b="b"/>
              <a:pathLst>
                <a:path w="12033" h="12033">
                  <a:moveTo>
                    <a:pt x="6006" y="0"/>
                  </a:moveTo>
                  <a:cubicBezTo>
                    <a:pt x="2689" y="0"/>
                    <a:pt x="0" y="2689"/>
                    <a:pt x="0" y="6006"/>
                  </a:cubicBezTo>
                  <a:cubicBezTo>
                    <a:pt x="0" y="9344"/>
                    <a:pt x="2689" y="12033"/>
                    <a:pt x="6006" y="12033"/>
                  </a:cubicBezTo>
                  <a:cubicBezTo>
                    <a:pt x="9323" y="12033"/>
                    <a:pt x="12033" y="9344"/>
                    <a:pt x="12033" y="6006"/>
                  </a:cubicBezTo>
                  <a:cubicBezTo>
                    <a:pt x="12033" y="2689"/>
                    <a:pt x="9323" y="0"/>
                    <a:pt x="6006" y="0"/>
                  </a:cubicBezTo>
                  <a:close/>
                </a:path>
              </a:pathLst>
            </a:custGeom>
            <a:solidFill>
              <a:schemeClr val="l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99" name="Google Shape;453;p8"/>
            <p:cNvSpPr/>
            <p:nvPr/>
          </p:nvSpPr>
          <p:spPr>
            <a:xfrm>
              <a:off x="8775720" y="380520"/>
              <a:ext cx="54360" cy="54360"/>
            </a:xfrm>
            <a:custGeom>
              <a:avLst/>
              <a:gdLst/>
              <a:ahLst/>
              <a:rect l="l" t="t" r="r" b="b"/>
              <a:pathLst>
                <a:path w="9606" h="9606">
                  <a:moveTo>
                    <a:pt x="4814" y="1"/>
                  </a:moveTo>
                  <a:cubicBezTo>
                    <a:pt x="2147" y="1"/>
                    <a:pt x="1" y="2147"/>
                    <a:pt x="1" y="4814"/>
                  </a:cubicBezTo>
                  <a:cubicBezTo>
                    <a:pt x="1" y="7459"/>
                    <a:pt x="2147" y="9605"/>
                    <a:pt x="4814" y="9605"/>
                  </a:cubicBezTo>
                  <a:cubicBezTo>
                    <a:pt x="7459" y="9605"/>
                    <a:pt x="9605" y="7459"/>
                    <a:pt x="9605" y="4814"/>
                  </a:cubicBezTo>
                  <a:cubicBezTo>
                    <a:pt x="9605" y="2147"/>
                    <a:pt x="7459" y="1"/>
                    <a:pt x="4814" y="1"/>
                  </a:cubicBezTo>
                  <a:close/>
                </a:path>
              </a:pathLst>
            </a:custGeom>
            <a:solidFill>
              <a:schemeClr val="l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00" name="Google Shape;454;p8"/>
            <p:cNvSpPr/>
            <p:nvPr/>
          </p:nvSpPr>
          <p:spPr>
            <a:xfrm>
              <a:off x="8610480" y="311400"/>
              <a:ext cx="40320" cy="32760"/>
            </a:xfrm>
            <a:custGeom>
              <a:avLst/>
              <a:gdLst/>
              <a:ahLst/>
              <a:rect l="l" t="t" r="r" b="b"/>
              <a:pathLst>
                <a:path w="7199" h="5898">
                  <a:moveTo>
                    <a:pt x="5920" y="0"/>
                  </a:moveTo>
                  <a:lnTo>
                    <a:pt x="1" y="3881"/>
                  </a:lnTo>
                  <a:cubicBezTo>
                    <a:pt x="586" y="4445"/>
                    <a:pt x="1041" y="5138"/>
                    <a:pt x="1367" y="5897"/>
                  </a:cubicBezTo>
                  <a:lnTo>
                    <a:pt x="7199" y="2081"/>
                  </a:lnTo>
                  <a:cubicBezTo>
                    <a:pt x="6657" y="1474"/>
                    <a:pt x="6223" y="759"/>
                    <a:pt x="5920" y="0"/>
                  </a:cubicBezTo>
                  <a:close/>
                </a:path>
              </a:pathLst>
            </a:custGeom>
            <a:solidFill>
              <a:schemeClr val="l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01" name="Google Shape;455;p8"/>
            <p:cNvSpPr/>
            <p:nvPr/>
          </p:nvSpPr>
          <p:spPr>
            <a:xfrm>
              <a:off x="8708040" y="320400"/>
              <a:ext cx="78120" cy="74160"/>
            </a:xfrm>
            <a:custGeom>
              <a:avLst/>
              <a:gdLst/>
              <a:ahLst/>
              <a:rect l="l" t="t" r="r" b="b"/>
              <a:pathLst>
                <a:path w="13703" h="13009">
                  <a:moveTo>
                    <a:pt x="1735" y="0"/>
                  </a:moveTo>
                  <a:cubicBezTo>
                    <a:pt x="1258" y="651"/>
                    <a:pt x="673" y="1236"/>
                    <a:pt x="1" y="1713"/>
                  </a:cubicBezTo>
                  <a:lnTo>
                    <a:pt x="12120" y="13008"/>
                  </a:lnTo>
                  <a:cubicBezTo>
                    <a:pt x="12467" y="12271"/>
                    <a:pt x="13031" y="11642"/>
                    <a:pt x="13703" y="11187"/>
                  </a:cubicBezTo>
                  <a:lnTo>
                    <a:pt x="1735" y="0"/>
                  </a:lnTo>
                  <a:close/>
                </a:path>
              </a:pathLst>
            </a:custGeom>
            <a:solidFill>
              <a:schemeClr val="l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02" name="Google Shape;456;p8"/>
            <p:cNvSpPr/>
            <p:nvPr/>
          </p:nvSpPr>
          <p:spPr>
            <a:xfrm>
              <a:off x="8778960" y="450000"/>
              <a:ext cx="92160" cy="89640"/>
            </a:xfrm>
            <a:custGeom>
              <a:avLst/>
              <a:gdLst/>
              <a:ahLst/>
              <a:rect l="l" t="t" r="r" b="b"/>
              <a:pathLst>
                <a:path w="16110" h="15633">
                  <a:moveTo>
                    <a:pt x="4077" y="1"/>
                  </a:moveTo>
                  <a:cubicBezTo>
                    <a:pt x="2646" y="1"/>
                    <a:pt x="1215" y="391"/>
                    <a:pt x="1" y="1150"/>
                  </a:cubicBezTo>
                  <a:lnTo>
                    <a:pt x="369" y="2516"/>
                  </a:lnTo>
                  <a:cubicBezTo>
                    <a:pt x="738" y="3773"/>
                    <a:pt x="1085" y="5074"/>
                    <a:pt x="1453" y="6462"/>
                  </a:cubicBezTo>
                  <a:cubicBezTo>
                    <a:pt x="2234" y="9280"/>
                    <a:pt x="3014" y="12185"/>
                    <a:pt x="3816" y="14830"/>
                  </a:cubicBezTo>
                  <a:lnTo>
                    <a:pt x="4055" y="15632"/>
                  </a:lnTo>
                  <a:lnTo>
                    <a:pt x="16109" y="15632"/>
                  </a:lnTo>
                  <a:cubicBezTo>
                    <a:pt x="14743" y="12315"/>
                    <a:pt x="13356" y="8218"/>
                    <a:pt x="12359" y="6223"/>
                  </a:cubicBezTo>
                  <a:cubicBezTo>
                    <a:pt x="11361" y="4207"/>
                    <a:pt x="9041" y="23"/>
                    <a:pt x="4098" y="1"/>
                  </a:cubicBezTo>
                  <a:close/>
                </a:path>
              </a:pathLst>
            </a:custGeom>
            <a:solidFill>
              <a:schemeClr val="l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03" name="Google Shape;457;p8"/>
            <p:cNvSpPr/>
            <p:nvPr/>
          </p:nvSpPr>
          <p:spPr>
            <a:xfrm>
              <a:off x="8732880" y="469080"/>
              <a:ext cx="51120" cy="70560"/>
            </a:xfrm>
            <a:custGeom>
              <a:avLst/>
              <a:gdLst/>
              <a:ahLst/>
              <a:rect l="l" t="t" r="r" b="b"/>
              <a:pathLst>
                <a:path w="9042" h="12359">
                  <a:moveTo>
                    <a:pt x="5594" y="1"/>
                  </a:moveTo>
                  <a:cubicBezTo>
                    <a:pt x="4879" y="911"/>
                    <a:pt x="4250" y="1887"/>
                    <a:pt x="3751" y="2949"/>
                  </a:cubicBezTo>
                  <a:cubicBezTo>
                    <a:pt x="2754" y="4944"/>
                    <a:pt x="1366" y="9041"/>
                    <a:pt x="1" y="12358"/>
                  </a:cubicBezTo>
                  <a:lnTo>
                    <a:pt x="9041" y="12358"/>
                  </a:lnTo>
                  <a:cubicBezTo>
                    <a:pt x="7871" y="8369"/>
                    <a:pt x="6678" y="3838"/>
                    <a:pt x="5594" y="1"/>
                  </a:cubicBezTo>
                  <a:close/>
                </a:path>
              </a:pathLst>
            </a:custGeom>
            <a:solidFill>
              <a:schemeClr val="l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04" name="Google Shape;458;p8"/>
            <p:cNvSpPr/>
            <p:nvPr/>
          </p:nvSpPr>
          <p:spPr>
            <a:xfrm>
              <a:off x="8627400" y="358920"/>
              <a:ext cx="131400" cy="177840"/>
            </a:xfrm>
            <a:custGeom>
              <a:avLst/>
              <a:gdLst/>
              <a:ahLst/>
              <a:rect l="l" t="t" r="r" b="b"/>
              <a:pathLst>
                <a:path w="22809" h="30809">
                  <a:moveTo>
                    <a:pt x="9887" y="0"/>
                  </a:moveTo>
                  <a:cubicBezTo>
                    <a:pt x="5030" y="22"/>
                    <a:pt x="1930" y="3946"/>
                    <a:pt x="0" y="7719"/>
                  </a:cubicBezTo>
                  <a:cubicBezTo>
                    <a:pt x="2212" y="8694"/>
                    <a:pt x="4228" y="10190"/>
                    <a:pt x="5984" y="12185"/>
                  </a:cubicBezTo>
                  <a:cubicBezTo>
                    <a:pt x="7155" y="13572"/>
                    <a:pt x="8152" y="15046"/>
                    <a:pt x="9019" y="16651"/>
                  </a:cubicBezTo>
                  <a:cubicBezTo>
                    <a:pt x="10017" y="18450"/>
                    <a:pt x="11187" y="21269"/>
                    <a:pt x="12445" y="24239"/>
                  </a:cubicBezTo>
                  <a:cubicBezTo>
                    <a:pt x="13269" y="26212"/>
                    <a:pt x="14136" y="28250"/>
                    <a:pt x="14982" y="30093"/>
                  </a:cubicBezTo>
                  <a:lnTo>
                    <a:pt x="15307" y="30808"/>
                  </a:lnTo>
                  <a:lnTo>
                    <a:pt x="15567" y="30201"/>
                  </a:lnTo>
                  <a:cubicBezTo>
                    <a:pt x="16109" y="28900"/>
                    <a:pt x="16651" y="27448"/>
                    <a:pt x="17171" y="26060"/>
                  </a:cubicBezTo>
                  <a:cubicBezTo>
                    <a:pt x="17973" y="23935"/>
                    <a:pt x="18754" y="21919"/>
                    <a:pt x="19404" y="20597"/>
                  </a:cubicBezTo>
                  <a:cubicBezTo>
                    <a:pt x="19990" y="19361"/>
                    <a:pt x="20727" y="18190"/>
                    <a:pt x="21572" y="17128"/>
                  </a:cubicBezTo>
                  <a:lnTo>
                    <a:pt x="22808" y="15588"/>
                  </a:lnTo>
                  <a:cubicBezTo>
                    <a:pt x="22461" y="14374"/>
                    <a:pt x="22114" y="13312"/>
                    <a:pt x="21811" y="12423"/>
                  </a:cubicBezTo>
                  <a:cubicBezTo>
                    <a:pt x="20380" y="8412"/>
                    <a:pt x="17041" y="22"/>
                    <a:pt x="9908" y="0"/>
                  </a:cubicBezTo>
                  <a:close/>
                </a:path>
              </a:pathLst>
            </a:custGeom>
            <a:solidFill>
              <a:schemeClr val="l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05" name="Google Shape;459;p8"/>
            <p:cNvSpPr/>
            <p:nvPr/>
          </p:nvSpPr>
          <p:spPr>
            <a:xfrm>
              <a:off x="8480520" y="412920"/>
              <a:ext cx="122400" cy="126720"/>
            </a:xfrm>
            <a:custGeom>
              <a:avLst/>
              <a:gdLst/>
              <a:ahLst/>
              <a:rect l="l" t="t" r="r" b="b"/>
              <a:pathLst>
                <a:path w="21291" h="22007">
                  <a:moveTo>
                    <a:pt x="18798" y="1"/>
                  </a:moveTo>
                  <a:cubicBezTo>
                    <a:pt x="11058" y="22"/>
                    <a:pt x="7437" y="5920"/>
                    <a:pt x="5876" y="8738"/>
                  </a:cubicBezTo>
                  <a:cubicBezTo>
                    <a:pt x="4315" y="11556"/>
                    <a:pt x="2147" y="17323"/>
                    <a:pt x="0" y="22006"/>
                  </a:cubicBezTo>
                  <a:lnTo>
                    <a:pt x="14852" y="22006"/>
                  </a:lnTo>
                  <a:lnTo>
                    <a:pt x="15090" y="21204"/>
                  </a:lnTo>
                  <a:cubicBezTo>
                    <a:pt x="15871" y="18559"/>
                    <a:pt x="16673" y="15654"/>
                    <a:pt x="17432" y="12836"/>
                  </a:cubicBezTo>
                  <a:cubicBezTo>
                    <a:pt x="18581" y="8673"/>
                    <a:pt x="19643" y="4727"/>
                    <a:pt x="20532" y="2234"/>
                  </a:cubicBezTo>
                  <a:cubicBezTo>
                    <a:pt x="20705" y="1735"/>
                    <a:pt x="20966" y="1020"/>
                    <a:pt x="21291" y="218"/>
                  </a:cubicBezTo>
                  <a:cubicBezTo>
                    <a:pt x="20467" y="66"/>
                    <a:pt x="19643" y="1"/>
                    <a:pt x="18819" y="1"/>
                  </a:cubicBezTo>
                  <a:close/>
                </a:path>
              </a:pathLst>
            </a:custGeom>
            <a:solidFill>
              <a:schemeClr val="l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06" name="Google Shape;460;p8"/>
            <p:cNvSpPr/>
            <p:nvPr/>
          </p:nvSpPr>
          <p:spPr>
            <a:xfrm>
              <a:off x="8584200" y="418680"/>
              <a:ext cx="113760" cy="120600"/>
            </a:xfrm>
            <a:custGeom>
              <a:avLst/>
              <a:gdLst/>
              <a:ahLst/>
              <a:rect l="l" t="t" r="r" b="b"/>
              <a:pathLst>
                <a:path w="19817" h="20966">
                  <a:moveTo>
                    <a:pt x="6223" y="0"/>
                  </a:moveTo>
                  <a:cubicBezTo>
                    <a:pt x="5897" y="781"/>
                    <a:pt x="5615" y="1518"/>
                    <a:pt x="5399" y="2125"/>
                  </a:cubicBezTo>
                  <a:cubicBezTo>
                    <a:pt x="3968" y="6136"/>
                    <a:pt x="1951" y="14331"/>
                    <a:pt x="0" y="20965"/>
                  </a:cubicBezTo>
                  <a:lnTo>
                    <a:pt x="19816" y="20965"/>
                  </a:lnTo>
                  <a:cubicBezTo>
                    <a:pt x="17670" y="16282"/>
                    <a:pt x="15480" y="10537"/>
                    <a:pt x="13941" y="7697"/>
                  </a:cubicBezTo>
                  <a:cubicBezTo>
                    <a:pt x="12770" y="5616"/>
                    <a:pt x="10472" y="1822"/>
                    <a:pt x="6223" y="0"/>
                  </a:cubicBezTo>
                  <a:close/>
                </a:path>
              </a:pathLst>
            </a:custGeom>
            <a:solidFill>
              <a:schemeClr val="l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407" name="PlaceHolder 4"/>
          <p:cNvSpPr>
            <a:spLocks noGrp="1"/>
          </p:cNvSpPr>
          <p:nvPr>
            <p:ph type="title"/>
          </p:nvPr>
        </p:nvSpPr>
        <p:spPr>
          <a:xfrm>
            <a:off x="8649360" y="3962520"/>
            <a:ext cx="271440" cy="1040760"/>
          </a:xfrm>
          <a:prstGeom prst="rect">
            <a:avLst/>
          </a:prstGeom>
          <a:noFill/>
          <a:ln w="0">
            <a:noFill/>
          </a:ln>
        </p:spPr>
        <p:txBody>
          <a:bodyPr lIns="0" rIns="0" tIns="91440" bIns="91440" anchor="b">
            <a:noAutofit/>
          </a:bodyPr>
          <a:p>
            <a:pPr algn="r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pt-BR" sz="1200" spc="-1" strike="noStrike">
                <a:solidFill>
                  <a:srgbClr val="ffffff"/>
                </a:solidFill>
                <a:latin typeface="Asap Medium"/>
                <a:ea typeface="Asap Medium"/>
              </a:rPr>
              <a:t>7</a:t>
            </a:r>
            <a:endParaRPr b="0" lang="pt-BR" sz="1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8" name="Google Shape;511;p10"/>
          <p:cNvGrpSpPr/>
          <p:nvPr/>
        </p:nvGrpSpPr>
        <p:grpSpPr>
          <a:xfrm>
            <a:off x="6939000" y="2324520"/>
            <a:ext cx="1843560" cy="2159640"/>
            <a:chOff x="6939000" y="2324520"/>
            <a:chExt cx="1843560" cy="2159640"/>
          </a:xfrm>
        </p:grpSpPr>
        <p:sp>
          <p:nvSpPr>
            <p:cNvPr id="409" name="Google Shape;512;p 2"/>
            <p:cNvSpPr/>
            <p:nvPr/>
          </p:nvSpPr>
          <p:spPr>
            <a:xfrm rot="17263200">
              <a:off x="7025040" y="2903760"/>
              <a:ext cx="667080" cy="668160"/>
            </a:xfrm>
            <a:custGeom>
              <a:avLst/>
              <a:gdLst/>
              <a:ahLst/>
              <a:rect l="l" t="t" r="r" b="b"/>
              <a:pathLst>
                <a:path w="14419" h="14440">
                  <a:moveTo>
                    <a:pt x="7221" y="1"/>
                  </a:moveTo>
                  <a:cubicBezTo>
                    <a:pt x="3231" y="1"/>
                    <a:pt x="1" y="3231"/>
                    <a:pt x="1" y="7220"/>
                  </a:cubicBezTo>
                  <a:cubicBezTo>
                    <a:pt x="1" y="11209"/>
                    <a:pt x="3231" y="14440"/>
                    <a:pt x="7221" y="14440"/>
                  </a:cubicBezTo>
                  <a:cubicBezTo>
                    <a:pt x="11210" y="14440"/>
                    <a:pt x="14418" y="11209"/>
                    <a:pt x="14418" y="7220"/>
                  </a:cubicBezTo>
                  <a:cubicBezTo>
                    <a:pt x="14418" y="3231"/>
                    <a:pt x="11210" y="1"/>
                    <a:pt x="7221" y="1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10" name="Google Shape;513;p 2"/>
            <p:cNvSpPr/>
            <p:nvPr/>
          </p:nvSpPr>
          <p:spPr>
            <a:xfrm rot="17263200">
              <a:off x="7321320" y="3855600"/>
              <a:ext cx="556560" cy="556560"/>
            </a:xfrm>
            <a:custGeom>
              <a:avLst/>
              <a:gdLst/>
              <a:ahLst/>
              <a:rect l="l" t="t" r="r" b="b"/>
              <a:pathLst>
                <a:path w="12033" h="12033">
                  <a:moveTo>
                    <a:pt x="6006" y="0"/>
                  </a:moveTo>
                  <a:cubicBezTo>
                    <a:pt x="2689" y="0"/>
                    <a:pt x="0" y="2689"/>
                    <a:pt x="0" y="6006"/>
                  </a:cubicBezTo>
                  <a:cubicBezTo>
                    <a:pt x="0" y="9344"/>
                    <a:pt x="2689" y="12033"/>
                    <a:pt x="6006" y="12033"/>
                  </a:cubicBezTo>
                  <a:cubicBezTo>
                    <a:pt x="9323" y="12033"/>
                    <a:pt x="12033" y="9344"/>
                    <a:pt x="12033" y="6006"/>
                  </a:cubicBezTo>
                  <a:cubicBezTo>
                    <a:pt x="12033" y="2689"/>
                    <a:pt x="9323" y="0"/>
                    <a:pt x="6006" y="0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11" name="Google Shape;514;p 2"/>
            <p:cNvSpPr/>
            <p:nvPr/>
          </p:nvSpPr>
          <p:spPr>
            <a:xfrm rot="17263200">
              <a:off x="8281440" y="2381400"/>
              <a:ext cx="443880" cy="443880"/>
            </a:xfrm>
            <a:custGeom>
              <a:avLst/>
              <a:gdLst/>
              <a:ahLst/>
              <a:rect l="l" t="t" r="r" b="b"/>
              <a:pathLst>
                <a:path w="9606" h="9606">
                  <a:moveTo>
                    <a:pt x="4814" y="1"/>
                  </a:moveTo>
                  <a:cubicBezTo>
                    <a:pt x="2147" y="1"/>
                    <a:pt x="1" y="2147"/>
                    <a:pt x="1" y="4814"/>
                  </a:cubicBezTo>
                  <a:cubicBezTo>
                    <a:pt x="1" y="7459"/>
                    <a:pt x="2147" y="9605"/>
                    <a:pt x="4814" y="9605"/>
                  </a:cubicBezTo>
                  <a:cubicBezTo>
                    <a:pt x="7459" y="9605"/>
                    <a:pt x="9605" y="7459"/>
                    <a:pt x="9605" y="4814"/>
                  </a:cubicBezTo>
                  <a:cubicBezTo>
                    <a:pt x="9605" y="2147"/>
                    <a:pt x="7459" y="1"/>
                    <a:pt x="4814" y="1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12" name="Google Shape;515;p 2"/>
            <p:cNvSpPr/>
            <p:nvPr/>
          </p:nvSpPr>
          <p:spPr>
            <a:xfrm rot="17263200">
              <a:off x="7313400" y="3578760"/>
              <a:ext cx="332280" cy="272160"/>
            </a:xfrm>
            <a:custGeom>
              <a:avLst/>
              <a:gdLst/>
              <a:ahLst/>
              <a:rect l="l" t="t" r="r" b="b"/>
              <a:pathLst>
                <a:path w="7199" h="5898">
                  <a:moveTo>
                    <a:pt x="5920" y="0"/>
                  </a:moveTo>
                  <a:lnTo>
                    <a:pt x="1" y="3881"/>
                  </a:lnTo>
                  <a:cubicBezTo>
                    <a:pt x="586" y="4445"/>
                    <a:pt x="1041" y="5138"/>
                    <a:pt x="1367" y="5897"/>
                  </a:cubicBezTo>
                  <a:lnTo>
                    <a:pt x="7199" y="2081"/>
                  </a:lnTo>
                  <a:cubicBezTo>
                    <a:pt x="6657" y="1474"/>
                    <a:pt x="6223" y="759"/>
                    <a:pt x="5920" y="0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13" name="Google Shape;516;p 2"/>
            <p:cNvSpPr/>
            <p:nvPr/>
          </p:nvSpPr>
          <p:spPr>
            <a:xfrm rot="17263200">
              <a:off x="7670160" y="2602800"/>
              <a:ext cx="633960" cy="601920"/>
            </a:xfrm>
            <a:custGeom>
              <a:avLst/>
              <a:gdLst/>
              <a:ahLst/>
              <a:rect l="l" t="t" r="r" b="b"/>
              <a:pathLst>
                <a:path w="13703" h="13009">
                  <a:moveTo>
                    <a:pt x="1735" y="0"/>
                  </a:moveTo>
                  <a:cubicBezTo>
                    <a:pt x="1258" y="651"/>
                    <a:pt x="673" y="1236"/>
                    <a:pt x="1" y="1713"/>
                  </a:cubicBezTo>
                  <a:lnTo>
                    <a:pt x="12120" y="13008"/>
                  </a:lnTo>
                  <a:cubicBezTo>
                    <a:pt x="12467" y="12271"/>
                    <a:pt x="13031" y="11642"/>
                    <a:pt x="13703" y="11187"/>
                  </a:cubicBezTo>
                  <a:lnTo>
                    <a:pt x="1735" y="0"/>
                  </a:ln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414" name="Google Shape;517;p 2"/>
          <p:cNvGrpSpPr/>
          <p:nvPr/>
        </p:nvGrpSpPr>
        <p:grpSpPr>
          <a:xfrm>
            <a:off x="5081400" y="3698280"/>
            <a:ext cx="2199960" cy="1751040"/>
            <a:chOff x="5081400" y="3698280"/>
            <a:chExt cx="2199960" cy="1751040"/>
          </a:xfrm>
        </p:grpSpPr>
        <p:sp>
          <p:nvSpPr>
            <p:cNvPr id="415" name="Google Shape;518;p 2"/>
            <p:cNvSpPr/>
            <p:nvPr/>
          </p:nvSpPr>
          <p:spPr>
            <a:xfrm rot="768000">
              <a:off x="5952600" y="3763800"/>
              <a:ext cx="667080" cy="668160"/>
            </a:xfrm>
            <a:custGeom>
              <a:avLst/>
              <a:gdLst/>
              <a:ahLst/>
              <a:rect l="l" t="t" r="r" b="b"/>
              <a:pathLst>
                <a:path w="14419" h="14440">
                  <a:moveTo>
                    <a:pt x="7221" y="1"/>
                  </a:moveTo>
                  <a:cubicBezTo>
                    <a:pt x="3231" y="1"/>
                    <a:pt x="1" y="3231"/>
                    <a:pt x="1" y="7220"/>
                  </a:cubicBezTo>
                  <a:cubicBezTo>
                    <a:pt x="1" y="11209"/>
                    <a:pt x="3231" y="14440"/>
                    <a:pt x="7221" y="14440"/>
                  </a:cubicBezTo>
                  <a:cubicBezTo>
                    <a:pt x="11210" y="14440"/>
                    <a:pt x="14418" y="11209"/>
                    <a:pt x="14418" y="7220"/>
                  </a:cubicBezTo>
                  <a:cubicBezTo>
                    <a:pt x="14418" y="3231"/>
                    <a:pt x="11210" y="1"/>
                    <a:pt x="7221" y="1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16" name="Google Shape;519;p 2"/>
            <p:cNvSpPr/>
            <p:nvPr/>
          </p:nvSpPr>
          <p:spPr>
            <a:xfrm rot="768000">
              <a:off x="5136120" y="4136760"/>
              <a:ext cx="556560" cy="556560"/>
            </a:xfrm>
            <a:custGeom>
              <a:avLst/>
              <a:gdLst/>
              <a:ahLst/>
              <a:rect l="l" t="t" r="r" b="b"/>
              <a:pathLst>
                <a:path w="12033" h="12033">
                  <a:moveTo>
                    <a:pt x="6006" y="0"/>
                  </a:moveTo>
                  <a:cubicBezTo>
                    <a:pt x="2689" y="0"/>
                    <a:pt x="0" y="2689"/>
                    <a:pt x="0" y="6006"/>
                  </a:cubicBezTo>
                  <a:cubicBezTo>
                    <a:pt x="0" y="9344"/>
                    <a:pt x="2689" y="12033"/>
                    <a:pt x="6006" y="12033"/>
                  </a:cubicBezTo>
                  <a:cubicBezTo>
                    <a:pt x="9323" y="12033"/>
                    <a:pt x="12033" y="9344"/>
                    <a:pt x="12033" y="6006"/>
                  </a:cubicBezTo>
                  <a:cubicBezTo>
                    <a:pt x="12033" y="2689"/>
                    <a:pt x="9323" y="0"/>
                    <a:pt x="6006" y="0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17" name="Google Shape;520;p 2"/>
            <p:cNvSpPr/>
            <p:nvPr/>
          </p:nvSpPr>
          <p:spPr>
            <a:xfrm rot="768000">
              <a:off x="6793920" y="4961520"/>
              <a:ext cx="443880" cy="443880"/>
            </a:xfrm>
            <a:custGeom>
              <a:avLst/>
              <a:gdLst/>
              <a:ahLst/>
              <a:rect l="l" t="t" r="r" b="b"/>
              <a:pathLst>
                <a:path w="9606" h="9606">
                  <a:moveTo>
                    <a:pt x="4814" y="1"/>
                  </a:moveTo>
                  <a:cubicBezTo>
                    <a:pt x="2147" y="1"/>
                    <a:pt x="1" y="2147"/>
                    <a:pt x="1" y="4814"/>
                  </a:cubicBezTo>
                  <a:cubicBezTo>
                    <a:pt x="1" y="7459"/>
                    <a:pt x="2147" y="9605"/>
                    <a:pt x="4814" y="9605"/>
                  </a:cubicBezTo>
                  <a:cubicBezTo>
                    <a:pt x="7459" y="9605"/>
                    <a:pt x="9605" y="7459"/>
                    <a:pt x="9605" y="4814"/>
                  </a:cubicBezTo>
                  <a:cubicBezTo>
                    <a:pt x="9605" y="2147"/>
                    <a:pt x="7459" y="1"/>
                    <a:pt x="4814" y="1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18" name="Google Shape;521;p 2"/>
            <p:cNvSpPr/>
            <p:nvPr/>
          </p:nvSpPr>
          <p:spPr>
            <a:xfrm rot="768000">
              <a:off x="5653440" y="4121640"/>
              <a:ext cx="332280" cy="272160"/>
            </a:xfrm>
            <a:custGeom>
              <a:avLst/>
              <a:gdLst/>
              <a:ahLst/>
              <a:rect l="l" t="t" r="r" b="b"/>
              <a:pathLst>
                <a:path w="7199" h="5898">
                  <a:moveTo>
                    <a:pt x="5920" y="0"/>
                  </a:moveTo>
                  <a:lnTo>
                    <a:pt x="1" y="3881"/>
                  </a:lnTo>
                  <a:cubicBezTo>
                    <a:pt x="586" y="4445"/>
                    <a:pt x="1041" y="5138"/>
                    <a:pt x="1367" y="5897"/>
                  </a:cubicBezTo>
                  <a:lnTo>
                    <a:pt x="7199" y="2081"/>
                  </a:lnTo>
                  <a:cubicBezTo>
                    <a:pt x="6657" y="1474"/>
                    <a:pt x="6223" y="759"/>
                    <a:pt x="5920" y="0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19" name="Google Shape;522;p 2"/>
            <p:cNvSpPr/>
            <p:nvPr/>
          </p:nvSpPr>
          <p:spPr>
            <a:xfrm rot="768000">
              <a:off x="6354720" y="4393800"/>
              <a:ext cx="633960" cy="601920"/>
            </a:xfrm>
            <a:custGeom>
              <a:avLst/>
              <a:gdLst/>
              <a:ahLst/>
              <a:rect l="l" t="t" r="r" b="b"/>
              <a:pathLst>
                <a:path w="13703" h="13009">
                  <a:moveTo>
                    <a:pt x="1735" y="0"/>
                  </a:moveTo>
                  <a:cubicBezTo>
                    <a:pt x="1258" y="651"/>
                    <a:pt x="673" y="1236"/>
                    <a:pt x="1" y="1713"/>
                  </a:cubicBezTo>
                  <a:lnTo>
                    <a:pt x="12120" y="13008"/>
                  </a:lnTo>
                  <a:cubicBezTo>
                    <a:pt x="12467" y="12271"/>
                    <a:pt x="13031" y="11642"/>
                    <a:pt x="13703" y="11187"/>
                  </a:cubicBezTo>
                  <a:lnTo>
                    <a:pt x="1735" y="0"/>
                  </a:ln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420" name="Google Shape;523;p 2"/>
          <p:cNvSpPr/>
          <p:nvPr/>
        </p:nvSpPr>
        <p:spPr>
          <a:xfrm>
            <a:off x="4680" y="-9720"/>
            <a:ext cx="9142560" cy="3133440"/>
          </a:xfrm>
          <a:prstGeom prst="rect">
            <a:avLst/>
          </a:prstGeom>
          <a:solidFill>
            <a:srgbClr val="1961ae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421" name="Google Shape;524;p 2"/>
          <p:cNvGrpSpPr/>
          <p:nvPr/>
        </p:nvGrpSpPr>
        <p:grpSpPr>
          <a:xfrm>
            <a:off x="-241920" y="213120"/>
            <a:ext cx="1685520" cy="1096560"/>
            <a:chOff x="-241920" y="213120"/>
            <a:chExt cx="1685520" cy="1096560"/>
          </a:xfrm>
        </p:grpSpPr>
        <p:sp>
          <p:nvSpPr>
            <p:cNvPr id="422" name="Google Shape;525;p 2"/>
            <p:cNvSpPr/>
            <p:nvPr/>
          </p:nvSpPr>
          <p:spPr>
            <a:xfrm>
              <a:off x="305280" y="213120"/>
              <a:ext cx="503280" cy="504000"/>
            </a:xfrm>
            <a:custGeom>
              <a:avLst/>
              <a:gdLst/>
              <a:ahLst/>
              <a:rect l="l" t="t" r="r" b="b"/>
              <a:pathLst>
                <a:path w="14419" h="14440">
                  <a:moveTo>
                    <a:pt x="7221" y="1"/>
                  </a:moveTo>
                  <a:cubicBezTo>
                    <a:pt x="3231" y="1"/>
                    <a:pt x="1" y="3231"/>
                    <a:pt x="1" y="7220"/>
                  </a:cubicBezTo>
                  <a:cubicBezTo>
                    <a:pt x="1" y="11209"/>
                    <a:pt x="3231" y="14440"/>
                    <a:pt x="7221" y="14440"/>
                  </a:cubicBezTo>
                  <a:cubicBezTo>
                    <a:pt x="11210" y="14440"/>
                    <a:pt x="14418" y="11209"/>
                    <a:pt x="14418" y="7220"/>
                  </a:cubicBezTo>
                  <a:cubicBezTo>
                    <a:pt x="14418" y="3231"/>
                    <a:pt x="11210" y="1"/>
                    <a:pt x="7221" y="1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23" name="Google Shape;526;p 2"/>
            <p:cNvSpPr/>
            <p:nvPr/>
          </p:nvSpPr>
          <p:spPr>
            <a:xfrm>
              <a:off x="-241920" y="633960"/>
              <a:ext cx="419760" cy="419760"/>
            </a:xfrm>
            <a:custGeom>
              <a:avLst/>
              <a:gdLst/>
              <a:ahLst/>
              <a:rect l="l" t="t" r="r" b="b"/>
              <a:pathLst>
                <a:path w="12033" h="12033">
                  <a:moveTo>
                    <a:pt x="6006" y="0"/>
                  </a:moveTo>
                  <a:cubicBezTo>
                    <a:pt x="2689" y="0"/>
                    <a:pt x="0" y="2689"/>
                    <a:pt x="0" y="6006"/>
                  </a:cubicBezTo>
                  <a:cubicBezTo>
                    <a:pt x="0" y="9344"/>
                    <a:pt x="2689" y="12033"/>
                    <a:pt x="6006" y="12033"/>
                  </a:cubicBezTo>
                  <a:cubicBezTo>
                    <a:pt x="9323" y="12033"/>
                    <a:pt x="12033" y="9344"/>
                    <a:pt x="12033" y="6006"/>
                  </a:cubicBezTo>
                  <a:cubicBezTo>
                    <a:pt x="12033" y="2689"/>
                    <a:pt x="9323" y="0"/>
                    <a:pt x="6006" y="0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24" name="Google Shape;527;p 2"/>
            <p:cNvSpPr/>
            <p:nvPr/>
          </p:nvSpPr>
          <p:spPr>
            <a:xfrm>
              <a:off x="1108800" y="974880"/>
              <a:ext cx="334800" cy="334800"/>
            </a:xfrm>
            <a:custGeom>
              <a:avLst/>
              <a:gdLst/>
              <a:ahLst/>
              <a:rect l="l" t="t" r="r" b="b"/>
              <a:pathLst>
                <a:path w="9606" h="9606">
                  <a:moveTo>
                    <a:pt x="4814" y="1"/>
                  </a:moveTo>
                  <a:cubicBezTo>
                    <a:pt x="2147" y="1"/>
                    <a:pt x="1" y="2147"/>
                    <a:pt x="1" y="4814"/>
                  </a:cubicBezTo>
                  <a:cubicBezTo>
                    <a:pt x="1" y="7459"/>
                    <a:pt x="2147" y="9605"/>
                    <a:pt x="4814" y="9605"/>
                  </a:cubicBezTo>
                  <a:cubicBezTo>
                    <a:pt x="7459" y="9605"/>
                    <a:pt x="9605" y="7459"/>
                    <a:pt x="9605" y="4814"/>
                  </a:cubicBezTo>
                  <a:cubicBezTo>
                    <a:pt x="9605" y="2147"/>
                    <a:pt x="7459" y="1"/>
                    <a:pt x="4814" y="1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25" name="Google Shape;528;p 2"/>
            <p:cNvSpPr/>
            <p:nvPr/>
          </p:nvSpPr>
          <p:spPr>
            <a:xfrm>
              <a:off x="115560" y="558360"/>
              <a:ext cx="250560" cy="204840"/>
            </a:xfrm>
            <a:custGeom>
              <a:avLst/>
              <a:gdLst/>
              <a:ahLst/>
              <a:rect l="l" t="t" r="r" b="b"/>
              <a:pathLst>
                <a:path w="7199" h="5898">
                  <a:moveTo>
                    <a:pt x="5920" y="0"/>
                  </a:moveTo>
                  <a:lnTo>
                    <a:pt x="1" y="3881"/>
                  </a:lnTo>
                  <a:cubicBezTo>
                    <a:pt x="586" y="4445"/>
                    <a:pt x="1041" y="5138"/>
                    <a:pt x="1367" y="5897"/>
                  </a:cubicBezTo>
                  <a:lnTo>
                    <a:pt x="7199" y="2081"/>
                  </a:lnTo>
                  <a:cubicBezTo>
                    <a:pt x="6657" y="1474"/>
                    <a:pt x="6223" y="759"/>
                    <a:pt x="5920" y="0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26" name="Google Shape;529;p 2"/>
            <p:cNvSpPr/>
            <p:nvPr/>
          </p:nvSpPr>
          <p:spPr>
            <a:xfrm>
              <a:off x="702000" y="612720"/>
              <a:ext cx="478080" cy="453600"/>
            </a:xfrm>
            <a:custGeom>
              <a:avLst/>
              <a:gdLst/>
              <a:ahLst/>
              <a:rect l="l" t="t" r="r" b="b"/>
              <a:pathLst>
                <a:path w="13703" h="13009">
                  <a:moveTo>
                    <a:pt x="1735" y="0"/>
                  </a:moveTo>
                  <a:cubicBezTo>
                    <a:pt x="1258" y="651"/>
                    <a:pt x="673" y="1236"/>
                    <a:pt x="1" y="1713"/>
                  </a:cubicBezTo>
                  <a:lnTo>
                    <a:pt x="12120" y="13008"/>
                  </a:lnTo>
                  <a:cubicBezTo>
                    <a:pt x="12467" y="12271"/>
                    <a:pt x="13031" y="11642"/>
                    <a:pt x="13703" y="11187"/>
                  </a:cubicBezTo>
                  <a:lnTo>
                    <a:pt x="1735" y="0"/>
                  </a:ln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427" name="Google Shape;530;p 2"/>
          <p:cNvGrpSpPr/>
          <p:nvPr/>
        </p:nvGrpSpPr>
        <p:grpSpPr>
          <a:xfrm>
            <a:off x="-57960" y="1825560"/>
            <a:ext cx="1215360" cy="934200"/>
            <a:chOff x="-57960" y="1825560"/>
            <a:chExt cx="1215360" cy="934200"/>
          </a:xfrm>
        </p:grpSpPr>
        <p:sp>
          <p:nvSpPr>
            <p:cNvPr id="428" name="Google Shape;531;p 2"/>
            <p:cNvSpPr/>
            <p:nvPr/>
          </p:nvSpPr>
          <p:spPr>
            <a:xfrm rot="11419200">
              <a:off x="325440" y="2363400"/>
              <a:ext cx="365760" cy="366480"/>
            </a:xfrm>
            <a:custGeom>
              <a:avLst/>
              <a:gdLst/>
              <a:ahLst/>
              <a:rect l="l" t="t" r="r" b="b"/>
              <a:pathLst>
                <a:path w="14419" h="14440">
                  <a:moveTo>
                    <a:pt x="7221" y="1"/>
                  </a:moveTo>
                  <a:cubicBezTo>
                    <a:pt x="3231" y="1"/>
                    <a:pt x="1" y="3231"/>
                    <a:pt x="1" y="7220"/>
                  </a:cubicBezTo>
                  <a:cubicBezTo>
                    <a:pt x="1" y="11209"/>
                    <a:pt x="3231" y="14440"/>
                    <a:pt x="7221" y="14440"/>
                  </a:cubicBezTo>
                  <a:cubicBezTo>
                    <a:pt x="11210" y="14440"/>
                    <a:pt x="14418" y="11209"/>
                    <a:pt x="14418" y="7220"/>
                  </a:cubicBezTo>
                  <a:cubicBezTo>
                    <a:pt x="14418" y="3231"/>
                    <a:pt x="11210" y="1"/>
                    <a:pt x="7221" y="1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29" name="Google Shape;532;p 2"/>
            <p:cNvSpPr/>
            <p:nvPr/>
          </p:nvSpPr>
          <p:spPr>
            <a:xfrm rot="11419200">
              <a:off x="826920" y="2198160"/>
              <a:ext cx="305280" cy="305280"/>
            </a:xfrm>
            <a:custGeom>
              <a:avLst/>
              <a:gdLst/>
              <a:ahLst/>
              <a:rect l="l" t="t" r="r" b="b"/>
              <a:pathLst>
                <a:path w="12033" h="12033">
                  <a:moveTo>
                    <a:pt x="6006" y="0"/>
                  </a:moveTo>
                  <a:cubicBezTo>
                    <a:pt x="2689" y="0"/>
                    <a:pt x="0" y="2689"/>
                    <a:pt x="0" y="6006"/>
                  </a:cubicBezTo>
                  <a:cubicBezTo>
                    <a:pt x="0" y="9344"/>
                    <a:pt x="2689" y="12033"/>
                    <a:pt x="6006" y="12033"/>
                  </a:cubicBezTo>
                  <a:cubicBezTo>
                    <a:pt x="9323" y="12033"/>
                    <a:pt x="12033" y="9344"/>
                    <a:pt x="12033" y="6006"/>
                  </a:cubicBezTo>
                  <a:cubicBezTo>
                    <a:pt x="12033" y="2689"/>
                    <a:pt x="9323" y="0"/>
                    <a:pt x="6006" y="0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30" name="Google Shape;533;p 2"/>
            <p:cNvSpPr/>
            <p:nvPr/>
          </p:nvSpPr>
          <p:spPr>
            <a:xfrm rot="11419200">
              <a:off x="-37800" y="1845000"/>
              <a:ext cx="243360" cy="243360"/>
            </a:xfrm>
            <a:custGeom>
              <a:avLst/>
              <a:gdLst/>
              <a:ahLst/>
              <a:rect l="l" t="t" r="r" b="b"/>
              <a:pathLst>
                <a:path w="9606" h="9606">
                  <a:moveTo>
                    <a:pt x="4814" y="1"/>
                  </a:moveTo>
                  <a:cubicBezTo>
                    <a:pt x="2147" y="1"/>
                    <a:pt x="1" y="2147"/>
                    <a:pt x="1" y="4814"/>
                  </a:cubicBezTo>
                  <a:cubicBezTo>
                    <a:pt x="1" y="7459"/>
                    <a:pt x="2147" y="9605"/>
                    <a:pt x="4814" y="9605"/>
                  </a:cubicBezTo>
                  <a:cubicBezTo>
                    <a:pt x="7459" y="9605"/>
                    <a:pt x="9605" y="7459"/>
                    <a:pt x="9605" y="4814"/>
                  </a:cubicBezTo>
                  <a:cubicBezTo>
                    <a:pt x="9605" y="2147"/>
                    <a:pt x="7459" y="1"/>
                    <a:pt x="4814" y="1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31" name="Google Shape;534;p 2"/>
            <p:cNvSpPr/>
            <p:nvPr/>
          </p:nvSpPr>
          <p:spPr>
            <a:xfrm rot="11419200">
              <a:off x="670320" y="2373120"/>
              <a:ext cx="181800" cy="148680"/>
            </a:xfrm>
            <a:custGeom>
              <a:avLst/>
              <a:gdLst/>
              <a:ahLst/>
              <a:rect l="l" t="t" r="r" b="b"/>
              <a:pathLst>
                <a:path w="7199" h="5898">
                  <a:moveTo>
                    <a:pt x="5920" y="0"/>
                  </a:moveTo>
                  <a:lnTo>
                    <a:pt x="1" y="3881"/>
                  </a:lnTo>
                  <a:cubicBezTo>
                    <a:pt x="586" y="4445"/>
                    <a:pt x="1041" y="5138"/>
                    <a:pt x="1367" y="5897"/>
                  </a:cubicBezTo>
                  <a:lnTo>
                    <a:pt x="7199" y="2081"/>
                  </a:lnTo>
                  <a:cubicBezTo>
                    <a:pt x="6657" y="1474"/>
                    <a:pt x="6223" y="759"/>
                    <a:pt x="5920" y="0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32" name="Google Shape;535;p 2"/>
            <p:cNvSpPr/>
            <p:nvPr/>
          </p:nvSpPr>
          <p:spPr>
            <a:xfrm rot="11419200">
              <a:off x="108720" y="2061720"/>
              <a:ext cx="347760" cy="330120"/>
            </a:xfrm>
            <a:custGeom>
              <a:avLst/>
              <a:gdLst/>
              <a:ahLst/>
              <a:rect l="l" t="t" r="r" b="b"/>
              <a:pathLst>
                <a:path w="13703" h="13009">
                  <a:moveTo>
                    <a:pt x="1735" y="0"/>
                  </a:moveTo>
                  <a:cubicBezTo>
                    <a:pt x="1258" y="651"/>
                    <a:pt x="673" y="1236"/>
                    <a:pt x="1" y="1713"/>
                  </a:cubicBezTo>
                  <a:lnTo>
                    <a:pt x="12120" y="13008"/>
                  </a:lnTo>
                  <a:cubicBezTo>
                    <a:pt x="12467" y="12271"/>
                    <a:pt x="13031" y="11642"/>
                    <a:pt x="13703" y="11187"/>
                  </a:cubicBezTo>
                  <a:lnTo>
                    <a:pt x="1735" y="0"/>
                  </a:ln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433" name="Google Shape;536;p 2"/>
          <p:cNvGrpSpPr/>
          <p:nvPr/>
        </p:nvGrpSpPr>
        <p:grpSpPr>
          <a:xfrm>
            <a:off x="6733440" y="-506160"/>
            <a:ext cx="865800" cy="1319760"/>
            <a:chOff x="6733440" y="-506160"/>
            <a:chExt cx="865800" cy="1319760"/>
          </a:xfrm>
        </p:grpSpPr>
        <p:sp>
          <p:nvSpPr>
            <p:cNvPr id="434" name="Google Shape;537;p 2"/>
            <p:cNvSpPr/>
            <p:nvPr/>
          </p:nvSpPr>
          <p:spPr>
            <a:xfrm rot="14796000">
              <a:off x="6791400" y="145800"/>
              <a:ext cx="365760" cy="366480"/>
            </a:xfrm>
            <a:custGeom>
              <a:avLst/>
              <a:gdLst/>
              <a:ahLst/>
              <a:rect l="l" t="t" r="r" b="b"/>
              <a:pathLst>
                <a:path w="14419" h="14440">
                  <a:moveTo>
                    <a:pt x="7221" y="1"/>
                  </a:moveTo>
                  <a:cubicBezTo>
                    <a:pt x="3231" y="1"/>
                    <a:pt x="1" y="3231"/>
                    <a:pt x="1" y="7220"/>
                  </a:cubicBezTo>
                  <a:cubicBezTo>
                    <a:pt x="1" y="11209"/>
                    <a:pt x="3231" y="14440"/>
                    <a:pt x="7221" y="14440"/>
                  </a:cubicBezTo>
                  <a:cubicBezTo>
                    <a:pt x="11210" y="14440"/>
                    <a:pt x="14418" y="11209"/>
                    <a:pt x="14418" y="7220"/>
                  </a:cubicBezTo>
                  <a:cubicBezTo>
                    <a:pt x="14418" y="3231"/>
                    <a:pt x="11210" y="1"/>
                    <a:pt x="7221" y="1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35" name="Google Shape;538;p 2"/>
            <p:cNvSpPr/>
            <p:nvPr/>
          </p:nvSpPr>
          <p:spPr>
            <a:xfrm rot="14796000">
              <a:off x="7245720" y="460080"/>
              <a:ext cx="305280" cy="305280"/>
            </a:xfrm>
            <a:custGeom>
              <a:avLst/>
              <a:gdLst/>
              <a:ahLst/>
              <a:rect l="l" t="t" r="r" b="b"/>
              <a:pathLst>
                <a:path w="12033" h="12033">
                  <a:moveTo>
                    <a:pt x="6006" y="0"/>
                  </a:moveTo>
                  <a:cubicBezTo>
                    <a:pt x="2689" y="0"/>
                    <a:pt x="0" y="2689"/>
                    <a:pt x="0" y="6006"/>
                  </a:cubicBezTo>
                  <a:cubicBezTo>
                    <a:pt x="0" y="9344"/>
                    <a:pt x="2689" y="12033"/>
                    <a:pt x="6006" y="12033"/>
                  </a:cubicBezTo>
                  <a:cubicBezTo>
                    <a:pt x="9323" y="12033"/>
                    <a:pt x="12033" y="9344"/>
                    <a:pt x="12033" y="6006"/>
                  </a:cubicBezTo>
                  <a:cubicBezTo>
                    <a:pt x="12033" y="2689"/>
                    <a:pt x="9323" y="0"/>
                    <a:pt x="6006" y="0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36" name="Google Shape;539;p 2"/>
            <p:cNvSpPr/>
            <p:nvPr/>
          </p:nvSpPr>
          <p:spPr>
            <a:xfrm rot="14796000">
              <a:off x="7097400" y="-467640"/>
              <a:ext cx="243360" cy="243360"/>
            </a:xfrm>
            <a:custGeom>
              <a:avLst/>
              <a:gdLst/>
              <a:ahLst/>
              <a:rect l="l" t="t" r="r" b="b"/>
              <a:pathLst>
                <a:path w="9606" h="9606">
                  <a:moveTo>
                    <a:pt x="4814" y="1"/>
                  </a:moveTo>
                  <a:cubicBezTo>
                    <a:pt x="2147" y="1"/>
                    <a:pt x="1" y="2147"/>
                    <a:pt x="1" y="4814"/>
                  </a:cubicBezTo>
                  <a:cubicBezTo>
                    <a:pt x="1" y="7459"/>
                    <a:pt x="2147" y="9605"/>
                    <a:pt x="4814" y="9605"/>
                  </a:cubicBezTo>
                  <a:cubicBezTo>
                    <a:pt x="7459" y="9605"/>
                    <a:pt x="9605" y="7459"/>
                    <a:pt x="9605" y="4814"/>
                  </a:cubicBezTo>
                  <a:cubicBezTo>
                    <a:pt x="9605" y="2147"/>
                    <a:pt x="7459" y="1"/>
                    <a:pt x="4814" y="1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37" name="Google Shape;540;p 2"/>
            <p:cNvSpPr/>
            <p:nvPr/>
          </p:nvSpPr>
          <p:spPr>
            <a:xfrm rot="14796000">
              <a:off x="7106040" y="408960"/>
              <a:ext cx="181800" cy="148680"/>
            </a:xfrm>
            <a:custGeom>
              <a:avLst/>
              <a:gdLst/>
              <a:ahLst/>
              <a:rect l="l" t="t" r="r" b="b"/>
              <a:pathLst>
                <a:path w="7199" h="5898">
                  <a:moveTo>
                    <a:pt x="5920" y="0"/>
                  </a:moveTo>
                  <a:lnTo>
                    <a:pt x="1" y="3881"/>
                  </a:lnTo>
                  <a:cubicBezTo>
                    <a:pt x="586" y="4445"/>
                    <a:pt x="1041" y="5138"/>
                    <a:pt x="1367" y="5897"/>
                  </a:cubicBezTo>
                  <a:lnTo>
                    <a:pt x="7199" y="2081"/>
                  </a:lnTo>
                  <a:cubicBezTo>
                    <a:pt x="6657" y="1474"/>
                    <a:pt x="6223" y="759"/>
                    <a:pt x="5920" y="0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38" name="Google Shape;541;p 2"/>
            <p:cNvSpPr/>
            <p:nvPr/>
          </p:nvSpPr>
          <p:spPr>
            <a:xfrm rot="14796000">
              <a:off x="6940080" y="-200520"/>
              <a:ext cx="347760" cy="330120"/>
            </a:xfrm>
            <a:custGeom>
              <a:avLst/>
              <a:gdLst/>
              <a:ahLst/>
              <a:rect l="l" t="t" r="r" b="b"/>
              <a:pathLst>
                <a:path w="13703" h="13009">
                  <a:moveTo>
                    <a:pt x="1735" y="0"/>
                  </a:moveTo>
                  <a:cubicBezTo>
                    <a:pt x="1258" y="651"/>
                    <a:pt x="673" y="1236"/>
                    <a:pt x="1" y="1713"/>
                  </a:cubicBezTo>
                  <a:lnTo>
                    <a:pt x="12120" y="13008"/>
                  </a:lnTo>
                  <a:cubicBezTo>
                    <a:pt x="12467" y="12271"/>
                    <a:pt x="13031" y="11642"/>
                    <a:pt x="13703" y="11187"/>
                  </a:cubicBezTo>
                  <a:lnTo>
                    <a:pt x="1735" y="0"/>
                  </a:ln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439" name="Google Shape;542;p 2"/>
          <p:cNvGrpSpPr/>
          <p:nvPr/>
        </p:nvGrpSpPr>
        <p:grpSpPr>
          <a:xfrm>
            <a:off x="7861680" y="97200"/>
            <a:ext cx="1846080" cy="1271520"/>
            <a:chOff x="7861680" y="97200"/>
            <a:chExt cx="1846080" cy="1271520"/>
          </a:xfrm>
        </p:grpSpPr>
        <p:sp>
          <p:nvSpPr>
            <p:cNvPr id="440" name="Google Shape;543;p 2"/>
            <p:cNvSpPr/>
            <p:nvPr/>
          </p:nvSpPr>
          <p:spPr>
            <a:xfrm rot="19877400">
              <a:off x="8238240" y="189000"/>
              <a:ext cx="515160" cy="515880"/>
            </a:xfrm>
            <a:custGeom>
              <a:avLst/>
              <a:gdLst/>
              <a:ahLst/>
              <a:rect l="l" t="t" r="r" b="b"/>
              <a:pathLst>
                <a:path w="14419" h="14440">
                  <a:moveTo>
                    <a:pt x="7221" y="1"/>
                  </a:moveTo>
                  <a:cubicBezTo>
                    <a:pt x="3231" y="1"/>
                    <a:pt x="1" y="3231"/>
                    <a:pt x="1" y="7220"/>
                  </a:cubicBezTo>
                  <a:cubicBezTo>
                    <a:pt x="1" y="11209"/>
                    <a:pt x="3231" y="14440"/>
                    <a:pt x="7221" y="14440"/>
                  </a:cubicBezTo>
                  <a:cubicBezTo>
                    <a:pt x="11210" y="14440"/>
                    <a:pt x="14418" y="11209"/>
                    <a:pt x="14418" y="7220"/>
                  </a:cubicBezTo>
                  <a:cubicBezTo>
                    <a:pt x="14418" y="3231"/>
                    <a:pt x="11210" y="1"/>
                    <a:pt x="7221" y="1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41" name="Google Shape;544;p 2"/>
            <p:cNvSpPr/>
            <p:nvPr/>
          </p:nvSpPr>
          <p:spPr>
            <a:xfrm rot="19877400">
              <a:off x="7938360" y="861840"/>
              <a:ext cx="429840" cy="429840"/>
            </a:xfrm>
            <a:custGeom>
              <a:avLst/>
              <a:gdLst/>
              <a:ahLst/>
              <a:rect l="l" t="t" r="r" b="b"/>
              <a:pathLst>
                <a:path w="12033" h="12033">
                  <a:moveTo>
                    <a:pt x="6006" y="0"/>
                  </a:moveTo>
                  <a:cubicBezTo>
                    <a:pt x="2689" y="0"/>
                    <a:pt x="0" y="2689"/>
                    <a:pt x="0" y="6006"/>
                  </a:cubicBezTo>
                  <a:cubicBezTo>
                    <a:pt x="0" y="9344"/>
                    <a:pt x="2689" y="12033"/>
                    <a:pt x="6006" y="12033"/>
                  </a:cubicBezTo>
                  <a:cubicBezTo>
                    <a:pt x="9323" y="12033"/>
                    <a:pt x="12033" y="9344"/>
                    <a:pt x="12033" y="6006"/>
                  </a:cubicBezTo>
                  <a:cubicBezTo>
                    <a:pt x="12033" y="2689"/>
                    <a:pt x="9323" y="0"/>
                    <a:pt x="6006" y="0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42" name="Google Shape;545;p 2"/>
            <p:cNvSpPr/>
            <p:nvPr/>
          </p:nvSpPr>
          <p:spPr>
            <a:xfrm rot="19877400">
              <a:off x="9303840" y="529920"/>
              <a:ext cx="342720" cy="342720"/>
            </a:xfrm>
            <a:custGeom>
              <a:avLst/>
              <a:gdLst/>
              <a:ahLst/>
              <a:rect l="l" t="t" r="r" b="b"/>
              <a:pathLst>
                <a:path w="9606" h="9606">
                  <a:moveTo>
                    <a:pt x="4814" y="1"/>
                  </a:moveTo>
                  <a:cubicBezTo>
                    <a:pt x="2147" y="1"/>
                    <a:pt x="1" y="2147"/>
                    <a:pt x="1" y="4814"/>
                  </a:cubicBezTo>
                  <a:cubicBezTo>
                    <a:pt x="1" y="7459"/>
                    <a:pt x="2147" y="9605"/>
                    <a:pt x="4814" y="9605"/>
                  </a:cubicBezTo>
                  <a:cubicBezTo>
                    <a:pt x="7459" y="9605"/>
                    <a:pt x="9605" y="7459"/>
                    <a:pt x="9605" y="4814"/>
                  </a:cubicBezTo>
                  <a:cubicBezTo>
                    <a:pt x="9605" y="2147"/>
                    <a:pt x="7459" y="1"/>
                    <a:pt x="4814" y="1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43" name="Google Shape;546;p 2"/>
            <p:cNvSpPr/>
            <p:nvPr/>
          </p:nvSpPr>
          <p:spPr>
            <a:xfrm rot="19877400">
              <a:off x="8180280" y="673200"/>
              <a:ext cx="256320" cy="209880"/>
            </a:xfrm>
            <a:custGeom>
              <a:avLst/>
              <a:gdLst/>
              <a:ahLst/>
              <a:rect l="l" t="t" r="r" b="b"/>
              <a:pathLst>
                <a:path w="7199" h="5898">
                  <a:moveTo>
                    <a:pt x="5920" y="0"/>
                  </a:moveTo>
                  <a:lnTo>
                    <a:pt x="1" y="3881"/>
                  </a:lnTo>
                  <a:cubicBezTo>
                    <a:pt x="586" y="4445"/>
                    <a:pt x="1041" y="5138"/>
                    <a:pt x="1367" y="5897"/>
                  </a:cubicBezTo>
                  <a:lnTo>
                    <a:pt x="7199" y="2081"/>
                  </a:lnTo>
                  <a:cubicBezTo>
                    <a:pt x="6657" y="1474"/>
                    <a:pt x="6223" y="759"/>
                    <a:pt x="5920" y="0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44" name="Google Shape;547;p 2"/>
            <p:cNvSpPr/>
            <p:nvPr/>
          </p:nvSpPr>
          <p:spPr>
            <a:xfrm rot="19877400">
              <a:off x="8780400" y="362160"/>
              <a:ext cx="489600" cy="464760"/>
            </a:xfrm>
            <a:custGeom>
              <a:avLst/>
              <a:gdLst/>
              <a:ahLst/>
              <a:rect l="l" t="t" r="r" b="b"/>
              <a:pathLst>
                <a:path w="13703" h="13009">
                  <a:moveTo>
                    <a:pt x="1735" y="0"/>
                  </a:moveTo>
                  <a:cubicBezTo>
                    <a:pt x="1258" y="651"/>
                    <a:pt x="673" y="1236"/>
                    <a:pt x="1" y="1713"/>
                  </a:cubicBezTo>
                  <a:lnTo>
                    <a:pt x="12120" y="13008"/>
                  </a:lnTo>
                  <a:cubicBezTo>
                    <a:pt x="12467" y="12271"/>
                    <a:pt x="13031" y="11642"/>
                    <a:pt x="13703" y="11187"/>
                  </a:cubicBezTo>
                  <a:lnTo>
                    <a:pt x="1735" y="0"/>
                  </a:ln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445" name="Google Shape;548;p 2"/>
          <p:cNvGrpSpPr/>
          <p:nvPr/>
        </p:nvGrpSpPr>
        <p:grpSpPr>
          <a:xfrm>
            <a:off x="8275320" y="1335960"/>
            <a:ext cx="1434600" cy="2190600"/>
            <a:chOff x="8275320" y="1335960"/>
            <a:chExt cx="1434600" cy="2190600"/>
          </a:xfrm>
        </p:grpSpPr>
        <p:sp>
          <p:nvSpPr>
            <p:cNvPr id="446" name="Google Shape;549;p 2"/>
            <p:cNvSpPr/>
            <p:nvPr/>
          </p:nvSpPr>
          <p:spPr>
            <a:xfrm rot="14796000">
              <a:off x="8371440" y="2418480"/>
              <a:ext cx="607320" cy="608400"/>
            </a:xfrm>
            <a:custGeom>
              <a:avLst/>
              <a:gdLst/>
              <a:ahLst/>
              <a:rect l="l" t="t" r="r" b="b"/>
              <a:pathLst>
                <a:path w="14419" h="14440">
                  <a:moveTo>
                    <a:pt x="7221" y="1"/>
                  </a:moveTo>
                  <a:cubicBezTo>
                    <a:pt x="3231" y="1"/>
                    <a:pt x="1" y="3231"/>
                    <a:pt x="1" y="7220"/>
                  </a:cubicBezTo>
                  <a:cubicBezTo>
                    <a:pt x="1" y="11209"/>
                    <a:pt x="3231" y="14440"/>
                    <a:pt x="7221" y="14440"/>
                  </a:cubicBezTo>
                  <a:cubicBezTo>
                    <a:pt x="11210" y="14440"/>
                    <a:pt x="14418" y="11209"/>
                    <a:pt x="14418" y="7220"/>
                  </a:cubicBezTo>
                  <a:cubicBezTo>
                    <a:pt x="14418" y="3231"/>
                    <a:pt x="11210" y="1"/>
                    <a:pt x="7221" y="1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47" name="Google Shape;550;p 2"/>
            <p:cNvSpPr/>
            <p:nvPr/>
          </p:nvSpPr>
          <p:spPr>
            <a:xfrm rot="14796000">
              <a:off x="9123480" y="2940120"/>
              <a:ext cx="506520" cy="506520"/>
            </a:xfrm>
            <a:custGeom>
              <a:avLst/>
              <a:gdLst/>
              <a:ahLst/>
              <a:rect l="l" t="t" r="r" b="b"/>
              <a:pathLst>
                <a:path w="12033" h="12033">
                  <a:moveTo>
                    <a:pt x="6006" y="0"/>
                  </a:moveTo>
                  <a:cubicBezTo>
                    <a:pt x="2689" y="0"/>
                    <a:pt x="0" y="2689"/>
                    <a:pt x="0" y="6006"/>
                  </a:cubicBezTo>
                  <a:cubicBezTo>
                    <a:pt x="0" y="9344"/>
                    <a:pt x="2689" y="12033"/>
                    <a:pt x="6006" y="12033"/>
                  </a:cubicBezTo>
                  <a:cubicBezTo>
                    <a:pt x="9323" y="12033"/>
                    <a:pt x="12033" y="9344"/>
                    <a:pt x="12033" y="6006"/>
                  </a:cubicBezTo>
                  <a:cubicBezTo>
                    <a:pt x="12033" y="2689"/>
                    <a:pt x="9323" y="0"/>
                    <a:pt x="6006" y="0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48" name="Google Shape;551;p 2"/>
            <p:cNvSpPr/>
            <p:nvPr/>
          </p:nvSpPr>
          <p:spPr>
            <a:xfrm rot="14796000">
              <a:off x="8878320" y="1399680"/>
              <a:ext cx="404280" cy="404280"/>
            </a:xfrm>
            <a:custGeom>
              <a:avLst/>
              <a:gdLst/>
              <a:ahLst/>
              <a:rect l="l" t="t" r="r" b="b"/>
              <a:pathLst>
                <a:path w="9606" h="9606">
                  <a:moveTo>
                    <a:pt x="4814" y="1"/>
                  </a:moveTo>
                  <a:cubicBezTo>
                    <a:pt x="2147" y="1"/>
                    <a:pt x="1" y="2147"/>
                    <a:pt x="1" y="4814"/>
                  </a:cubicBezTo>
                  <a:cubicBezTo>
                    <a:pt x="1" y="7459"/>
                    <a:pt x="2147" y="9605"/>
                    <a:pt x="4814" y="9605"/>
                  </a:cubicBezTo>
                  <a:cubicBezTo>
                    <a:pt x="7459" y="9605"/>
                    <a:pt x="9605" y="7459"/>
                    <a:pt x="9605" y="4814"/>
                  </a:cubicBezTo>
                  <a:cubicBezTo>
                    <a:pt x="9605" y="2147"/>
                    <a:pt x="7459" y="1"/>
                    <a:pt x="4814" y="1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49" name="Google Shape;552;p 2"/>
            <p:cNvSpPr/>
            <p:nvPr/>
          </p:nvSpPr>
          <p:spPr>
            <a:xfrm rot="14796000">
              <a:off x="8892000" y="2854800"/>
              <a:ext cx="302400" cy="247680"/>
            </a:xfrm>
            <a:custGeom>
              <a:avLst/>
              <a:gdLst/>
              <a:ahLst/>
              <a:rect l="l" t="t" r="r" b="b"/>
              <a:pathLst>
                <a:path w="7199" h="5898">
                  <a:moveTo>
                    <a:pt x="5920" y="0"/>
                  </a:moveTo>
                  <a:lnTo>
                    <a:pt x="1" y="3881"/>
                  </a:lnTo>
                  <a:cubicBezTo>
                    <a:pt x="586" y="4445"/>
                    <a:pt x="1041" y="5138"/>
                    <a:pt x="1367" y="5897"/>
                  </a:cubicBezTo>
                  <a:lnTo>
                    <a:pt x="7199" y="2081"/>
                  </a:lnTo>
                  <a:cubicBezTo>
                    <a:pt x="6657" y="1474"/>
                    <a:pt x="6223" y="759"/>
                    <a:pt x="5920" y="0"/>
                  </a:cubicBez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50" name="Google Shape;553;p 2"/>
            <p:cNvSpPr/>
            <p:nvPr/>
          </p:nvSpPr>
          <p:spPr>
            <a:xfrm rot="14796000">
              <a:off x="8617680" y="1843560"/>
              <a:ext cx="577080" cy="547920"/>
            </a:xfrm>
            <a:custGeom>
              <a:avLst/>
              <a:gdLst/>
              <a:ahLst/>
              <a:rect l="l" t="t" r="r" b="b"/>
              <a:pathLst>
                <a:path w="13703" h="13009">
                  <a:moveTo>
                    <a:pt x="1735" y="0"/>
                  </a:moveTo>
                  <a:cubicBezTo>
                    <a:pt x="1258" y="651"/>
                    <a:pt x="673" y="1236"/>
                    <a:pt x="1" y="1713"/>
                  </a:cubicBezTo>
                  <a:lnTo>
                    <a:pt x="12120" y="13008"/>
                  </a:lnTo>
                  <a:cubicBezTo>
                    <a:pt x="12467" y="12271"/>
                    <a:pt x="13031" y="11642"/>
                    <a:pt x="13703" y="11187"/>
                  </a:cubicBezTo>
                  <a:lnTo>
                    <a:pt x="1735" y="0"/>
                  </a:lnTo>
                  <a:close/>
                </a:path>
              </a:pathLst>
            </a:custGeom>
            <a:solidFill>
              <a:srgbClr val="ffffff">
                <a:alpha val="9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pic>
        <p:nvPicPr>
          <p:cNvPr id="451" name="Google Shape;554;p 2" descr=""/>
          <p:cNvPicPr/>
          <p:nvPr/>
        </p:nvPicPr>
        <p:blipFill>
          <a:blip r:embed="rId1"/>
          <a:stretch/>
        </p:blipFill>
        <p:spPr>
          <a:xfrm>
            <a:off x="0" y="3124800"/>
            <a:ext cx="9142560" cy="2017080"/>
          </a:xfrm>
          <a:prstGeom prst="rect">
            <a:avLst/>
          </a:prstGeom>
          <a:ln w="0">
            <a:noFill/>
          </a:ln>
        </p:spPr>
      </p:pic>
      <p:sp>
        <p:nvSpPr>
          <p:cNvPr id="452" name="PlaceHolder 1"/>
          <p:cNvSpPr>
            <a:spLocks noGrp="1"/>
          </p:cNvSpPr>
          <p:nvPr>
            <p:ph type="title"/>
          </p:nvPr>
        </p:nvSpPr>
        <p:spPr>
          <a:xfrm>
            <a:off x="1784520" y="-208440"/>
            <a:ext cx="5573880" cy="1964880"/>
          </a:xfrm>
          <a:prstGeom prst="rect">
            <a:avLst/>
          </a:prstGeom>
          <a:noFill/>
          <a:ln w="0">
            <a:noFill/>
          </a:ln>
        </p:spPr>
        <p:txBody>
          <a:bodyPr lIns="0" rIns="0" tIns="91440" bIns="91440" anchor="b">
            <a:noAutofit/>
          </a:bodyPr>
          <a:p>
            <a:pPr algn="ctr">
              <a:lnSpc>
                <a:spcPct val="150000"/>
              </a:lnSpc>
              <a:buNone/>
              <a:tabLst>
                <a:tab algn="l" pos="0"/>
              </a:tabLst>
            </a:pPr>
            <a:r>
              <a:rPr b="1" lang="pt-BR" sz="3900" spc="-1" strike="noStrike">
                <a:solidFill>
                  <a:srgbClr val="ffffff"/>
                </a:solidFill>
                <a:latin typeface="Asap"/>
                <a:ea typeface="Asap"/>
              </a:rPr>
              <a:t>Maecenas facilisis lorem</a:t>
            </a:r>
            <a:endParaRPr b="0" lang="pt-BR" sz="3900" spc="-1" strike="noStrike">
              <a:latin typeface="Arial"/>
            </a:endParaRPr>
          </a:p>
        </p:txBody>
      </p:sp>
      <p:sp>
        <p:nvSpPr>
          <p:cNvPr id="453" name="PlaceHolder 2"/>
          <p:cNvSpPr>
            <a:spLocks noGrp="1"/>
          </p:cNvSpPr>
          <p:nvPr>
            <p:ph type="title"/>
          </p:nvPr>
        </p:nvSpPr>
        <p:spPr>
          <a:xfrm>
            <a:off x="2506680" y="1242360"/>
            <a:ext cx="4129200" cy="1040760"/>
          </a:xfrm>
          <a:prstGeom prst="rect">
            <a:avLst/>
          </a:prstGeom>
          <a:noFill/>
          <a:ln w="0">
            <a:noFill/>
          </a:ln>
        </p:spPr>
        <p:txBody>
          <a:bodyPr lIns="0" rIns="0" tIns="91440" bIns="91440" anchor="b">
            <a:noAutofit/>
          </a:bodyPr>
          <a:p>
            <a:pPr algn="ctr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pt-BR" sz="1500" spc="-1" strike="noStrike">
                <a:solidFill>
                  <a:srgbClr val="ffffff"/>
                </a:solidFill>
                <a:latin typeface="Asap"/>
                <a:ea typeface="Asap"/>
              </a:rPr>
              <a:t>Eget sit tincidunt massa tortor, arcu rhoncus et. </a:t>
            </a:r>
            <a:endParaRPr b="0" lang="pt-BR" sz="1500" spc="-1" strike="noStrike">
              <a:latin typeface="Arial"/>
            </a:endParaRPr>
          </a:p>
        </p:txBody>
      </p:sp>
      <p:grpSp>
        <p:nvGrpSpPr>
          <p:cNvPr id="454" name="Google Shape;557;p 2"/>
          <p:cNvGrpSpPr/>
          <p:nvPr/>
        </p:nvGrpSpPr>
        <p:grpSpPr>
          <a:xfrm>
            <a:off x="8480520" y="253800"/>
            <a:ext cx="390600" cy="285840"/>
            <a:chOff x="8480520" y="253800"/>
            <a:chExt cx="390600" cy="285840"/>
          </a:xfrm>
        </p:grpSpPr>
        <p:sp>
          <p:nvSpPr>
            <p:cNvPr id="455" name="Google Shape;558;p 2"/>
            <p:cNvSpPr/>
            <p:nvPr/>
          </p:nvSpPr>
          <p:spPr>
            <a:xfrm>
              <a:off x="8642160" y="253800"/>
              <a:ext cx="82440" cy="82440"/>
            </a:xfrm>
            <a:custGeom>
              <a:avLst/>
              <a:gdLst/>
              <a:ahLst/>
              <a:rect l="l" t="t" r="r" b="b"/>
              <a:pathLst>
                <a:path w="14419" h="14440">
                  <a:moveTo>
                    <a:pt x="7221" y="1"/>
                  </a:moveTo>
                  <a:cubicBezTo>
                    <a:pt x="3231" y="1"/>
                    <a:pt x="1" y="3231"/>
                    <a:pt x="1" y="7220"/>
                  </a:cubicBezTo>
                  <a:cubicBezTo>
                    <a:pt x="1" y="11209"/>
                    <a:pt x="3231" y="14440"/>
                    <a:pt x="7221" y="14440"/>
                  </a:cubicBezTo>
                  <a:cubicBezTo>
                    <a:pt x="11210" y="14440"/>
                    <a:pt x="14418" y="11209"/>
                    <a:pt x="14418" y="7220"/>
                  </a:cubicBezTo>
                  <a:cubicBezTo>
                    <a:pt x="14418" y="3231"/>
                    <a:pt x="11210" y="1"/>
                    <a:pt x="7221" y="1"/>
                  </a:cubicBezTo>
                  <a:close/>
                </a:path>
              </a:pathLst>
            </a:custGeom>
            <a:solidFill>
              <a:schemeClr val="l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56" name="Google Shape;559;p 2"/>
            <p:cNvSpPr/>
            <p:nvPr/>
          </p:nvSpPr>
          <p:spPr>
            <a:xfrm>
              <a:off x="8551080" y="324000"/>
              <a:ext cx="68400" cy="68400"/>
            </a:xfrm>
            <a:custGeom>
              <a:avLst/>
              <a:gdLst/>
              <a:ahLst/>
              <a:rect l="l" t="t" r="r" b="b"/>
              <a:pathLst>
                <a:path w="12033" h="12033">
                  <a:moveTo>
                    <a:pt x="6006" y="0"/>
                  </a:moveTo>
                  <a:cubicBezTo>
                    <a:pt x="2689" y="0"/>
                    <a:pt x="0" y="2689"/>
                    <a:pt x="0" y="6006"/>
                  </a:cubicBezTo>
                  <a:cubicBezTo>
                    <a:pt x="0" y="9344"/>
                    <a:pt x="2689" y="12033"/>
                    <a:pt x="6006" y="12033"/>
                  </a:cubicBezTo>
                  <a:cubicBezTo>
                    <a:pt x="9323" y="12033"/>
                    <a:pt x="12033" y="9344"/>
                    <a:pt x="12033" y="6006"/>
                  </a:cubicBezTo>
                  <a:cubicBezTo>
                    <a:pt x="12033" y="2689"/>
                    <a:pt x="9323" y="0"/>
                    <a:pt x="6006" y="0"/>
                  </a:cubicBezTo>
                  <a:close/>
                </a:path>
              </a:pathLst>
            </a:custGeom>
            <a:solidFill>
              <a:schemeClr val="l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57" name="Google Shape;560;p 2"/>
            <p:cNvSpPr/>
            <p:nvPr/>
          </p:nvSpPr>
          <p:spPr>
            <a:xfrm>
              <a:off x="8775720" y="380520"/>
              <a:ext cx="54360" cy="54360"/>
            </a:xfrm>
            <a:custGeom>
              <a:avLst/>
              <a:gdLst/>
              <a:ahLst/>
              <a:rect l="l" t="t" r="r" b="b"/>
              <a:pathLst>
                <a:path w="9606" h="9606">
                  <a:moveTo>
                    <a:pt x="4814" y="1"/>
                  </a:moveTo>
                  <a:cubicBezTo>
                    <a:pt x="2147" y="1"/>
                    <a:pt x="1" y="2147"/>
                    <a:pt x="1" y="4814"/>
                  </a:cubicBezTo>
                  <a:cubicBezTo>
                    <a:pt x="1" y="7459"/>
                    <a:pt x="2147" y="9605"/>
                    <a:pt x="4814" y="9605"/>
                  </a:cubicBezTo>
                  <a:cubicBezTo>
                    <a:pt x="7459" y="9605"/>
                    <a:pt x="9605" y="7459"/>
                    <a:pt x="9605" y="4814"/>
                  </a:cubicBezTo>
                  <a:cubicBezTo>
                    <a:pt x="9605" y="2147"/>
                    <a:pt x="7459" y="1"/>
                    <a:pt x="4814" y="1"/>
                  </a:cubicBezTo>
                  <a:close/>
                </a:path>
              </a:pathLst>
            </a:custGeom>
            <a:solidFill>
              <a:schemeClr val="l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58" name="Google Shape;561;p 2"/>
            <p:cNvSpPr/>
            <p:nvPr/>
          </p:nvSpPr>
          <p:spPr>
            <a:xfrm>
              <a:off x="8610480" y="311400"/>
              <a:ext cx="40320" cy="32760"/>
            </a:xfrm>
            <a:custGeom>
              <a:avLst/>
              <a:gdLst/>
              <a:ahLst/>
              <a:rect l="l" t="t" r="r" b="b"/>
              <a:pathLst>
                <a:path w="7199" h="5898">
                  <a:moveTo>
                    <a:pt x="5920" y="0"/>
                  </a:moveTo>
                  <a:lnTo>
                    <a:pt x="1" y="3881"/>
                  </a:lnTo>
                  <a:cubicBezTo>
                    <a:pt x="586" y="4445"/>
                    <a:pt x="1041" y="5138"/>
                    <a:pt x="1367" y="5897"/>
                  </a:cubicBezTo>
                  <a:lnTo>
                    <a:pt x="7199" y="2081"/>
                  </a:lnTo>
                  <a:cubicBezTo>
                    <a:pt x="6657" y="1474"/>
                    <a:pt x="6223" y="759"/>
                    <a:pt x="5920" y="0"/>
                  </a:cubicBezTo>
                  <a:close/>
                </a:path>
              </a:pathLst>
            </a:custGeom>
            <a:solidFill>
              <a:schemeClr val="l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59" name="Google Shape;562;p 2"/>
            <p:cNvSpPr/>
            <p:nvPr/>
          </p:nvSpPr>
          <p:spPr>
            <a:xfrm>
              <a:off x="8708040" y="320400"/>
              <a:ext cx="78120" cy="74160"/>
            </a:xfrm>
            <a:custGeom>
              <a:avLst/>
              <a:gdLst/>
              <a:ahLst/>
              <a:rect l="l" t="t" r="r" b="b"/>
              <a:pathLst>
                <a:path w="13703" h="13009">
                  <a:moveTo>
                    <a:pt x="1735" y="0"/>
                  </a:moveTo>
                  <a:cubicBezTo>
                    <a:pt x="1258" y="651"/>
                    <a:pt x="673" y="1236"/>
                    <a:pt x="1" y="1713"/>
                  </a:cubicBezTo>
                  <a:lnTo>
                    <a:pt x="12120" y="13008"/>
                  </a:lnTo>
                  <a:cubicBezTo>
                    <a:pt x="12467" y="12271"/>
                    <a:pt x="13031" y="11642"/>
                    <a:pt x="13703" y="11187"/>
                  </a:cubicBezTo>
                  <a:lnTo>
                    <a:pt x="1735" y="0"/>
                  </a:lnTo>
                  <a:close/>
                </a:path>
              </a:pathLst>
            </a:custGeom>
            <a:solidFill>
              <a:schemeClr val="l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60" name="Google Shape;563;p 2"/>
            <p:cNvSpPr/>
            <p:nvPr/>
          </p:nvSpPr>
          <p:spPr>
            <a:xfrm>
              <a:off x="8778960" y="450000"/>
              <a:ext cx="92160" cy="89640"/>
            </a:xfrm>
            <a:custGeom>
              <a:avLst/>
              <a:gdLst/>
              <a:ahLst/>
              <a:rect l="l" t="t" r="r" b="b"/>
              <a:pathLst>
                <a:path w="16110" h="15633">
                  <a:moveTo>
                    <a:pt x="4077" y="1"/>
                  </a:moveTo>
                  <a:cubicBezTo>
                    <a:pt x="2646" y="1"/>
                    <a:pt x="1215" y="391"/>
                    <a:pt x="1" y="1150"/>
                  </a:cubicBezTo>
                  <a:lnTo>
                    <a:pt x="369" y="2516"/>
                  </a:lnTo>
                  <a:cubicBezTo>
                    <a:pt x="738" y="3773"/>
                    <a:pt x="1085" y="5074"/>
                    <a:pt x="1453" y="6462"/>
                  </a:cubicBezTo>
                  <a:cubicBezTo>
                    <a:pt x="2234" y="9280"/>
                    <a:pt x="3014" y="12185"/>
                    <a:pt x="3816" y="14830"/>
                  </a:cubicBezTo>
                  <a:lnTo>
                    <a:pt x="4055" y="15632"/>
                  </a:lnTo>
                  <a:lnTo>
                    <a:pt x="16109" y="15632"/>
                  </a:lnTo>
                  <a:cubicBezTo>
                    <a:pt x="14743" y="12315"/>
                    <a:pt x="13356" y="8218"/>
                    <a:pt x="12359" y="6223"/>
                  </a:cubicBezTo>
                  <a:cubicBezTo>
                    <a:pt x="11361" y="4207"/>
                    <a:pt x="9041" y="23"/>
                    <a:pt x="4098" y="1"/>
                  </a:cubicBezTo>
                  <a:close/>
                </a:path>
              </a:pathLst>
            </a:custGeom>
            <a:solidFill>
              <a:schemeClr val="l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61" name="Google Shape;564;p 2"/>
            <p:cNvSpPr/>
            <p:nvPr/>
          </p:nvSpPr>
          <p:spPr>
            <a:xfrm>
              <a:off x="8732880" y="469080"/>
              <a:ext cx="51120" cy="70560"/>
            </a:xfrm>
            <a:custGeom>
              <a:avLst/>
              <a:gdLst/>
              <a:ahLst/>
              <a:rect l="l" t="t" r="r" b="b"/>
              <a:pathLst>
                <a:path w="9042" h="12359">
                  <a:moveTo>
                    <a:pt x="5594" y="1"/>
                  </a:moveTo>
                  <a:cubicBezTo>
                    <a:pt x="4879" y="911"/>
                    <a:pt x="4250" y="1887"/>
                    <a:pt x="3751" y="2949"/>
                  </a:cubicBezTo>
                  <a:cubicBezTo>
                    <a:pt x="2754" y="4944"/>
                    <a:pt x="1366" y="9041"/>
                    <a:pt x="1" y="12358"/>
                  </a:cubicBezTo>
                  <a:lnTo>
                    <a:pt x="9041" y="12358"/>
                  </a:lnTo>
                  <a:cubicBezTo>
                    <a:pt x="7871" y="8369"/>
                    <a:pt x="6678" y="3838"/>
                    <a:pt x="5594" y="1"/>
                  </a:cubicBezTo>
                  <a:close/>
                </a:path>
              </a:pathLst>
            </a:custGeom>
            <a:solidFill>
              <a:schemeClr val="l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62" name="Google Shape;565;p 2"/>
            <p:cNvSpPr/>
            <p:nvPr/>
          </p:nvSpPr>
          <p:spPr>
            <a:xfrm>
              <a:off x="8627400" y="358920"/>
              <a:ext cx="131400" cy="177840"/>
            </a:xfrm>
            <a:custGeom>
              <a:avLst/>
              <a:gdLst/>
              <a:ahLst/>
              <a:rect l="l" t="t" r="r" b="b"/>
              <a:pathLst>
                <a:path w="22809" h="30809">
                  <a:moveTo>
                    <a:pt x="9887" y="0"/>
                  </a:moveTo>
                  <a:cubicBezTo>
                    <a:pt x="5030" y="22"/>
                    <a:pt x="1930" y="3946"/>
                    <a:pt x="0" y="7719"/>
                  </a:cubicBezTo>
                  <a:cubicBezTo>
                    <a:pt x="2212" y="8694"/>
                    <a:pt x="4228" y="10190"/>
                    <a:pt x="5984" y="12185"/>
                  </a:cubicBezTo>
                  <a:cubicBezTo>
                    <a:pt x="7155" y="13572"/>
                    <a:pt x="8152" y="15046"/>
                    <a:pt x="9019" y="16651"/>
                  </a:cubicBezTo>
                  <a:cubicBezTo>
                    <a:pt x="10017" y="18450"/>
                    <a:pt x="11187" y="21269"/>
                    <a:pt x="12445" y="24239"/>
                  </a:cubicBezTo>
                  <a:cubicBezTo>
                    <a:pt x="13269" y="26212"/>
                    <a:pt x="14136" y="28250"/>
                    <a:pt x="14982" y="30093"/>
                  </a:cubicBezTo>
                  <a:lnTo>
                    <a:pt x="15307" y="30808"/>
                  </a:lnTo>
                  <a:lnTo>
                    <a:pt x="15567" y="30201"/>
                  </a:lnTo>
                  <a:cubicBezTo>
                    <a:pt x="16109" y="28900"/>
                    <a:pt x="16651" y="27448"/>
                    <a:pt x="17171" y="26060"/>
                  </a:cubicBezTo>
                  <a:cubicBezTo>
                    <a:pt x="17973" y="23935"/>
                    <a:pt x="18754" y="21919"/>
                    <a:pt x="19404" y="20597"/>
                  </a:cubicBezTo>
                  <a:cubicBezTo>
                    <a:pt x="19990" y="19361"/>
                    <a:pt x="20727" y="18190"/>
                    <a:pt x="21572" y="17128"/>
                  </a:cubicBezTo>
                  <a:lnTo>
                    <a:pt x="22808" y="15588"/>
                  </a:lnTo>
                  <a:cubicBezTo>
                    <a:pt x="22461" y="14374"/>
                    <a:pt x="22114" y="13312"/>
                    <a:pt x="21811" y="12423"/>
                  </a:cubicBezTo>
                  <a:cubicBezTo>
                    <a:pt x="20380" y="8412"/>
                    <a:pt x="17041" y="22"/>
                    <a:pt x="9908" y="0"/>
                  </a:cubicBezTo>
                  <a:close/>
                </a:path>
              </a:pathLst>
            </a:custGeom>
            <a:solidFill>
              <a:schemeClr val="l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63" name="Google Shape;566;p 2"/>
            <p:cNvSpPr/>
            <p:nvPr/>
          </p:nvSpPr>
          <p:spPr>
            <a:xfrm>
              <a:off x="8480520" y="412920"/>
              <a:ext cx="122400" cy="126720"/>
            </a:xfrm>
            <a:custGeom>
              <a:avLst/>
              <a:gdLst/>
              <a:ahLst/>
              <a:rect l="l" t="t" r="r" b="b"/>
              <a:pathLst>
                <a:path w="21291" h="22007">
                  <a:moveTo>
                    <a:pt x="18798" y="1"/>
                  </a:moveTo>
                  <a:cubicBezTo>
                    <a:pt x="11058" y="22"/>
                    <a:pt x="7437" y="5920"/>
                    <a:pt x="5876" y="8738"/>
                  </a:cubicBezTo>
                  <a:cubicBezTo>
                    <a:pt x="4315" y="11556"/>
                    <a:pt x="2147" y="17323"/>
                    <a:pt x="0" y="22006"/>
                  </a:cubicBezTo>
                  <a:lnTo>
                    <a:pt x="14852" y="22006"/>
                  </a:lnTo>
                  <a:lnTo>
                    <a:pt x="15090" y="21204"/>
                  </a:lnTo>
                  <a:cubicBezTo>
                    <a:pt x="15871" y="18559"/>
                    <a:pt x="16673" y="15654"/>
                    <a:pt x="17432" y="12836"/>
                  </a:cubicBezTo>
                  <a:cubicBezTo>
                    <a:pt x="18581" y="8673"/>
                    <a:pt x="19643" y="4727"/>
                    <a:pt x="20532" y="2234"/>
                  </a:cubicBezTo>
                  <a:cubicBezTo>
                    <a:pt x="20705" y="1735"/>
                    <a:pt x="20966" y="1020"/>
                    <a:pt x="21291" y="218"/>
                  </a:cubicBezTo>
                  <a:cubicBezTo>
                    <a:pt x="20467" y="66"/>
                    <a:pt x="19643" y="1"/>
                    <a:pt x="18819" y="1"/>
                  </a:cubicBezTo>
                  <a:close/>
                </a:path>
              </a:pathLst>
            </a:custGeom>
            <a:solidFill>
              <a:schemeClr val="l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64" name="Google Shape;567;p 2"/>
            <p:cNvSpPr/>
            <p:nvPr/>
          </p:nvSpPr>
          <p:spPr>
            <a:xfrm>
              <a:off x="8584200" y="418680"/>
              <a:ext cx="113760" cy="120600"/>
            </a:xfrm>
            <a:custGeom>
              <a:avLst/>
              <a:gdLst/>
              <a:ahLst/>
              <a:rect l="l" t="t" r="r" b="b"/>
              <a:pathLst>
                <a:path w="19817" h="20966">
                  <a:moveTo>
                    <a:pt x="6223" y="0"/>
                  </a:moveTo>
                  <a:cubicBezTo>
                    <a:pt x="5897" y="781"/>
                    <a:pt x="5615" y="1518"/>
                    <a:pt x="5399" y="2125"/>
                  </a:cubicBezTo>
                  <a:cubicBezTo>
                    <a:pt x="3968" y="6136"/>
                    <a:pt x="1951" y="14331"/>
                    <a:pt x="0" y="20965"/>
                  </a:cubicBezTo>
                  <a:lnTo>
                    <a:pt x="19816" y="20965"/>
                  </a:lnTo>
                  <a:cubicBezTo>
                    <a:pt x="17670" y="16282"/>
                    <a:pt x="15480" y="10537"/>
                    <a:pt x="13941" y="7697"/>
                  </a:cubicBezTo>
                  <a:cubicBezTo>
                    <a:pt x="12770" y="5616"/>
                    <a:pt x="10472" y="1822"/>
                    <a:pt x="6223" y="0"/>
                  </a:cubicBezTo>
                  <a:close/>
                </a:path>
              </a:pathLst>
            </a:custGeom>
            <a:solidFill>
              <a:schemeClr val="l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465" name="PlaceHolder 3"/>
          <p:cNvSpPr>
            <a:spLocks noGrp="1"/>
          </p:cNvSpPr>
          <p:nvPr>
            <p:ph type="title"/>
          </p:nvPr>
        </p:nvSpPr>
        <p:spPr>
          <a:xfrm>
            <a:off x="8649360" y="3962520"/>
            <a:ext cx="271440" cy="1040760"/>
          </a:xfrm>
          <a:prstGeom prst="rect">
            <a:avLst/>
          </a:prstGeom>
          <a:noFill/>
          <a:ln w="0">
            <a:noFill/>
          </a:ln>
        </p:spPr>
        <p:txBody>
          <a:bodyPr lIns="0" rIns="0" tIns="91440" bIns="91440" anchor="b">
            <a:noAutofit/>
          </a:bodyPr>
          <a:p>
            <a:pPr algn="r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pt-BR" sz="1200" spc="-1" strike="noStrike">
                <a:solidFill>
                  <a:srgbClr val="003865"/>
                </a:solidFill>
                <a:latin typeface="Asap Medium"/>
                <a:ea typeface="Asap Medium"/>
              </a:rPr>
              <a:t>9</a:t>
            </a:r>
            <a:endParaRPr b="0" lang="pt-BR" sz="1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Application>LibreOffice/7.2.5.2$Windows_X86_64 LibreOffice_project/499f9727c189e6ef3471021d6132d4c694f357e5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pt-BR</dc:language>
  <cp:lastModifiedBy/>
  <dcterms:modified xsi:type="dcterms:W3CDTF">2022-04-07T08:47:20Z</dcterms:modified>
  <cp:revision>5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