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presProps.xml" ContentType="application/vnd.openxmlformats-officedocument.presentationml.presProps+xml"/>
  <Override PartName="/ppt/media/image1.png" ContentType="image/png"/>
  <Override PartName="/ppt/media/image2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9144000" cy="51435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311760" y="1029600"/>
            <a:ext cx="8519760" cy="176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pt-BR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311760" y="1029600"/>
            <a:ext cx="8519760" cy="176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pt-BR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311760" y="1029600"/>
            <a:ext cx="8519760" cy="176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pt-B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311760" y="1029600"/>
            <a:ext cx="8519760" cy="176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pt-BR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311760" y="1029600"/>
            <a:ext cx="8519760" cy="176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pt-BR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311760" y="1029600"/>
            <a:ext cx="8519760" cy="176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pt-BR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311760" y="1029600"/>
            <a:ext cx="8519760" cy="176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pt-B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311760" y="1029600"/>
            <a:ext cx="8519760" cy="819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311760" y="1029600"/>
            <a:ext cx="8519760" cy="176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pt-B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311760" y="1029600"/>
            <a:ext cx="8519760" cy="176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pt-BR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311760" y="1029600"/>
            <a:ext cx="8519760" cy="176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pt-BR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311760" y="1029600"/>
            <a:ext cx="8519760" cy="176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pt-BR" sz="1800" spc="-1" strike="noStrike">
                <a:latin typeface="Arial"/>
              </a:rPr>
              <a:t>Clique para editar o formato do texto do título</a:t>
            </a:r>
            <a:endParaRPr b="0" lang="pt-BR" sz="18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3200" spc="-1" strike="noStrike">
                <a:latin typeface="Arial"/>
              </a:rPr>
              <a:t>Clique para editar o formato do texto da estrutura de tópicos</a:t>
            </a:r>
            <a:endParaRPr b="0" lang="pt-B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t-BR" sz="2800" spc="-1" strike="noStrike">
                <a:latin typeface="Arial"/>
              </a:rPr>
              <a:t>2.º nível da estrutura de tópicos</a:t>
            </a:r>
            <a:endParaRPr b="0" lang="pt-B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400" spc="-1" strike="noStrike">
                <a:latin typeface="Arial"/>
              </a:rPr>
              <a:t>3.º nível da estrutura de tópicos</a:t>
            </a:r>
            <a:endParaRPr b="0" lang="pt-B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t-BR" sz="2000" spc="-1" strike="noStrike">
                <a:latin typeface="Arial"/>
              </a:rPr>
              <a:t>4.º nível da estrutura de tópicos</a:t>
            </a:r>
            <a:endParaRPr b="0" lang="pt-B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latin typeface="Arial"/>
              </a:rPr>
              <a:t>5.º nível da estrutura de tópicos</a:t>
            </a:r>
            <a:endParaRPr b="0" lang="pt-B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latin typeface="Arial"/>
              </a:rPr>
              <a:t>6.º nível da estrutura de tópicos</a:t>
            </a:r>
            <a:endParaRPr b="0" lang="pt-B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latin typeface="Arial"/>
              </a:rPr>
              <a:t>7.º nível da estrutura de tópicos</a:t>
            </a:r>
            <a:endParaRPr b="0" lang="pt-B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961a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265;p3"/>
          <p:cNvSpPr/>
          <p:nvPr/>
        </p:nvSpPr>
        <p:spPr>
          <a:xfrm rot="1552200">
            <a:off x="2495520" y="-627480"/>
            <a:ext cx="475560" cy="2199240"/>
          </a:xfrm>
          <a:prstGeom prst="rect">
            <a:avLst/>
          </a:prstGeom>
          <a:solidFill>
            <a:srgbClr val="ffffff">
              <a:alpha val="9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" name="Google Shape;266;p 1"/>
          <p:cNvSpPr/>
          <p:nvPr/>
        </p:nvSpPr>
        <p:spPr>
          <a:xfrm>
            <a:off x="686520" y="1105200"/>
            <a:ext cx="2932560" cy="2932560"/>
          </a:xfrm>
          <a:prstGeom prst="ellipse">
            <a:avLst/>
          </a:prstGeom>
          <a:blipFill rotWithShape="0">
            <a:blip r:embed="rId1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" name="Google Shape;267;p 1"/>
          <p:cNvSpPr/>
          <p:nvPr/>
        </p:nvSpPr>
        <p:spPr>
          <a:xfrm rot="9211800">
            <a:off x="2257920" y="3420000"/>
            <a:ext cx="475920" cy="2199600"/>
          </a:xfrm>
          <a:prstGeom prst="rect">
            <a:avLst/>
          </a:prstGeom>
          <a:solidFill>
            <a:srgbClr val="ffffff">
              <a:alpha val="9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142520" y="1981440"/>
            <a:ext cx="3324600" cy="2237040"/>
          </a:xfrm>
          <a:prstGeom prst="rect">
            <a:avLst/>
          </a:prstGeom>
          <a:noFill/>
          <a:ln w="0">
            <a:noFill/>
          </a:ln>
        </p:spPr>
        <p:txBody>
          <a:bodyPr lIns="0" rIns="0" tIns="91440" bIns="91440" anchor="b">
            <a:noAutofit/>
          </a:bodyPr>
          <a:p>
            <a:pPr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pt-BR" sz="1500" spc="-1" strike="noStrike">
                <a:solidFill>
                  <a:srgbClr val="ffffff"/>
                </a:solidFill>
                <a:latin typeface="Asap"/>
                <a:ea typeface="Asap"/>
              </a:rPr>
              <a:t>In rutrum purus diam, nec elementum ex euismod eget. Praesent et accumsan eros. Etiam lobortis viverra justo sit amet tincidunt. Aenean quis eleifend mi.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4142520" y="1622880"/>
            <a:ext cx="4020480" cy="3165840"/>
          </a:xfrm>
          <a:prstGeom prst="rect">
            <a:avLst/>
          </a:prstGeom>
          <a:noFill/>
          <a:ln w="0">
            <a:noFill/>
          </a:ln>
        </p:spPr>
        <p:txBody>
          <a:bodyPr lIns="0" rIns="0" tIns="91440" bIns="91440" anchor="t">
            <a:no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pt-BR" sz="2800" spc="-1" strike="noStrike">
                <a:solidFill>
                  <a:srgbClr val="ffffff"/>
                </a:solidFill>
                <a:latin typeface="Asap"/>
                <a:ea typeface="Asap"/>
              </a:rPr>
              <a:t>Mauris faucibus id quam</a:t>
            </a:r>
            <a:endParaRPr b="0" lang="pt-BR" sz="2800" spc="-1" strike="noStrike">
              <a:latin typeface="Arial"/>
            </a:endParaRPr>
          </a:p>
        </p:txBody>
      </p:sp>
      <p:grpSp>
        <p:nvGrpSpPr>
          <p:cNvPr id="43" name="Google Shape;270;p 1"/>
          <p:cNvGrpSpPr/>
          <p:nvPr/>
        </p:nvGrpSpPr>
        <p:grpSpPr>
          <a:xfrm>
            <a:off x="8480520" y="253800"/>
            <a:ext cx="391320" cy="286560"/>
            <a:chOff x="8480520" y="253800"/>
            <a:chExt cx="391320" cy="286560"/>
          </a:xfrm>
        </p:grpSpPr>
        <p:sp>
          <p:nvSpPr>
            <p:cNvPr id="44" name="Google Shape;271;p 1"/>
            <p:cNvSpPr/>
            <p:nvPr/>
          </p:nvSpPr>
          <p:spPr>
            <a:xfrm>
              <a:off x="8642160" y="253800"/>
              <a:ext cx="83160" cy="83160"/>
            </a:xfrm>
            <a:custGeom>
              <a:avLst/>
              <a:gdLst/>
              <a:ahLst/>
              <a:rect l="l" t="t" r="r" b="b"/>
              <a:pathLst>
                <a:path w="14419" h="14440">
                  <a:moveTo>
                    <a:pt x="7221" y="1"/>
                  </a:moveTo>
                  <a:cubicBezTo>
                    <a:pt x="3231" y="1"/>
                    <a:pt x="1" y="3231"/>
                    <a:pt x="1" y="7220"/>
                  </a:cubicBezTo>
                  <a:cubicBezTo>
                    <a:pt x="1" y="11209"/>
                    <a:pt x="3231" y="14440"/>
                    <a:pt x="7221" y="14440"/>
                  </a:cubicBezTo>
                  <a:cubicBezTo>
                    <a:pt x="11210" y="14440"/>
                    <a:pt x="14418" y="11209"/>
                    <a:pt x="14418" y="7220"/>
                  </a:cubicBezTo>
                  <a:cubicBezTo>
                    <a:pt x="14418" y="3231"/>
                    <a:pt x="11210" y="1"/>
                    <a:pt x="72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5" name="Google Shape;272;p 1"/>
            <p:cNvSpPr/>
            <p:nvPr/>
          </p:nvSpPr>
          <p:spPr>
            <a:xfrm>
              <a:off x="8551080" y="324000"/>
              <a:ext cx="69120" cy="69120"/>
            </a:xfrm>
            <a:custGeom>
              <a:avLst/>
              <a:gdLst/>
              <a:ahLst/>
              <a:rect l="l" t="t" r="r" b="b"/>
              <a:pathLst>
                <a:path w="12033" h="12033">
                  <a:moveTo>
                    <a:pt x="6006" y="0"/>
                  </a:moveTo>
                  <a:cubicBezTo>
                    <a:pt x="2689" y="0"/>
                    <a:pt x="0" y="2689"/>
                    <a:pt x="0" y="6006"/>
                  </a:cubicBezTo>
                  <a:cubicBezTo>
                    <a:pt x="0" y="9344"/>
                    <a:pt x="2689" y="12033"/>
                    <a:pt x="6006" y="12033"/>
                  </a:cubicBezTo>
                  <a:cubicBezTo>
                    <a:pt x="9323" y="12033"/>
                    <a:pt x="12033" y="9344"/>
                    <a:pt x="12033" y="6006"/>
                  </a:cubicBezTo>
                  <a:cubicBezTo>
                    <a:pt x="12033" y="2689"/>
                    <a:pt x="9323" y="0"/>
                    <a:pt x="6006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6" name="Google Shape;273;p 1"/>
            <p:cNvSpPr/>
            <p:nvPr/>
          </p:nvSpPr>
          <p:spPr>
            <a:xfrm>
              <a:off x="8775720" y="380520"/>
              <a:ext cx="55080" cy="55080"/>
            </a:xfrm>
            <a:custGeom>
              <a:avLst/>
              <a:gdLst/>
              <a:ahLst/>
              <a:rect l="l" t="t" r="r" b="b"/>
              <a:pathLst>
                <a:path w="9606" h="9606">
                  <a:moveTo>
                    <a:pt x="4814" y="1"/>
                  </a:moveTo>
                  <a:cubicBezTo>
                    <a:pt x="2147" y="1"/>
                    <a:pt x="1" y="2147"/>
                    <a:pt x="1" y="4814"/>
                  </a:cubicBezTo>
                  <a:cubicBezTo>
                    <a:pt x="1" y="7459"/>
                    <a:pt x="2147" y="9605"/>
                    <a:pt x="4814" y="9605"/>
                  </a:cubicBezTo>
                  <a:cubicBezTo>
                    <a:pt x="7459" y="9605"/>
                    <a:pt x="9605" y="7459"/>
                    <a:pt x="9605" y="4814"/>
                  </a:cubicBezTo>
                  <a:cubicBezTo>
                    <a:pt x="9605" y="2147"/>
                    <a:pt x="7459" y="1"/>
                    <a:pt x="4814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7" name="Google Shape;274;p 1"/>
            <p:cNvSpPr/>
            <p:nvPr/>
          </p:nvSpPr>
          <p:spPr>
            <a:xfrm>
              <a:off x="8610480" y="311400"/>
              <a:ext cx="41040" cy="33480"/>
            </a:xfrm>
            <a:custGeom>
              <a:avLst/>
              <a:gdLst/>
              <a:ahLst/>
              <a:rect l="l" t="t" r="r" b="b"/>
              <a:pathLst>
                <a:path w="7199" h="5898">
                  <a:moveTo>
                    <a:pt x="5920" y="0"/>
                  </a:moveTo>
                  <a:lnTo>
                    <a:pt x="1" y="3881"/>
                  </a:lnTo>
                  <a:cubicBezTo>
                    <a:pt x="586" y="4445"/>
                    <a:pt x="1041" y="5138"/>
                    <a:pt x="1367" y="5897"/>
                  </a:cubicBezTo>
                  <a:lnTo>
                    <a:pt x="7199" y="2081"/>
                  </a:lnTo>
                  <a:cubicBezTo>
                    <a:pt x="6657" y="1474"/>
                    <a:pt x="6223" y="759"/>
                    <a:pt x="5920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8" name="Google Shape;275;p 1"/>
            <p:cNvSpPr/>
            <p:nvPr/>
          </p:nvSpPr>
          <p:spPr>
            <a:xfrm>
              <a:off x="8708040" y="320400"/>
              <a:ext cx="78840" cy="74880"/>
            </a:xfrm>
            <a:custGeom>
              <a:avLst/>
              <a:gdLst/>
              <a:ahLst/>
              <a:rect l="l" t="t" r="r" b="b"/>
              <a:pathLst>
                <a:path w="13703" h="13009">
                  <a:moveTo>
                    <a:pt x="1735" y="0"/>
                  </a:moveTo>
                  <a:cubicBezTo>
                    <a:pt x="1258" y="651"/>
                    <a:pt x="673" y="1236"/>
                    <a:pt x="1" y="1713"/>
                  </a:cubicBezTo>
                  <a:lnTo>
                    <a:pt x="12120" y="13008"/>
                  </a:lnTo>
                  <a:cubicBezTo>
                    <a:pt x="12467" y="12271"/>
                    <a:pt x="13031" y="11642"/>
                    <a:pt x="13703" y="11187"/>
                  </a:cubicBezTo>
                  <a:lnTo>
                    <a:pt x="1735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9" name="Google Shape;276;p 1"/>
            <p:cNvSpPr/>
            <p:nvPr/>
          </p:nvSpPr>
          <p:spPr>
            <a:xfrm>
              <a:off x="8778960" y="450000"/>
              <a:ext cx="92880" cy="90360"/>
            </a:xfrm>
            <a:custGeom>
              <a:avLst/>
              <a:gdLst/>
              <a:ahLst/>
              <a:rect l="l" t="t" r="r" b="b"/>
              <a:pathLst>
                <a:path w="16110" h="15633">
                  <a:moveTo>
                    <a:pt x="4077" y="1"/>
                  </a:moveTo>
                  <a:cubicBezTo>
                    <a:pt x="2646" y="1"/>
                    <a:pt x="1215" y="391"/>
                    <a:pt x="1" y="1150"/>
                  </a:cubicBezTo>
                  <a:lnTo>
                    <a:pt x="369" y="2516"/>
                  </a:lnTo>
                  <a:cubicBezTo>
                    <a:pt x="738" y="3773"/>
                    <a:pt x="1085" y="5074"/>
                    <a:pt x="1453" y="6462"/>
                  </a:cubicBezTo>
                  <a:cubicBezTo>
                    <a:pt x="2234" y="9280"/>
                    <a:pt x="3014" y="12185"/>
                    <a:pt x="3816" y="14830"/>
                  </a:cubicBezTo>
                  <a:lnTo>
                    <a:pt x="4055" y="15632"/>
                  </a:lnTo>
                  <a:lnTo>
                    <a:pt x="16109" y="15632"/>
                  </a:lnTo>
                  <a:cubicBezTo>
                    <a:pt x="14743" y="12315"/>
                    <a:pt x="13356" y="8218"/>
                    <a:pt x="12359" y="6223"/>
                  </a:cubicBezTo>
                  <a:cubicBezTo>
                    <a:pt x="11361" y="4207"/>
                    <a:pt x="9041" y="23"/>
                    <a:pt x="4098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0" name="Google Shape;277;p 1"/>
            <p:cNvSpPr/>
            <p:nvPr/>
          </p:nvSpPr>
          <p:spPr>
            <a:xfrm>
              <a:off x="8732880" y="469080"/>
              <a:ext cx="51840" cy="71280"/>
            </a:xfrm>
            <a:custGeom>
              <a:avLst/>
              <a:gdLst/>
              <a:ahLst/>
              <a:rect l="l" t="t" r="r" b="b"/>
              <a:pathLst>
                <a:path w="9042" h="12359">
                  <a:moveTo>
                    <a:pt x="5594" y="1"/>
                  </a:moveTo>
                  <a:cubicBezTo>
                    <a:pt x="4879" y="911"/>
                    <a:pt x="4250" y="1887"/>
                    <a:pt x="3751" y="2949"/>
                  </a:cubicBezTo>
                  <a:cubicBezTo>
                    <a:pt x="2754" y="4944"/>
                    <a:pt x="1366" y="9041"/>
                    <a:pt x="1" y="12358"/>
                  </a:cubicBezTo>
                  <a:lnTo>
                    <a:pt x="9041" y="12358"/>
                  </a:lnTo>
                  <a:cubicBezTo>
                    <a:pt x="7871" y="8369"/>
                    <a:pt x="6678" y="3838"/>
                    <a:pt x="5594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1" name="Google Shape;278;p 1"/>
            <p:cNvSpPr/>
            <p:nvPr/>
          </p:nvSpPr>
          <p:spPr>
            <a:xfrm>
              <a:off x="8627400" y="358920"/>
              <a:ext cx="132120" cy="178560"/>
            </a:xfrm>
            <a:custGeom>
              <a:avLst/>
              <a:gdLst/>
              <a:ahLst/>
              <a:rect l="l" t="t" r="r" b="b"/>
              <a:pathLst>
                <a:path w="22809" h="30809">
                  <a:moveTo>
                    <a:pt x="9887" y="0"/>
                  </a:moveTo>
                  <a:cubicBezTo>
                    <a:pt x="5030" y="22"/>
                    <a:pt x="1930" y="3946"/>
                    <a:pt x="0" y="7719"/>
                  </a:cubicBezTo>
                  <a:cubicBezTo>
                    <a:pt x="2212" y="8694"/>
                    <a:pt x="4228" y="10190"/>
                    <a:pt x="5984" y="12185"/>
                  </a:cubicBezTo>
                  <a:cubicBezTo>
                    <a:pt x="7155" y="13572"/>
                    <a:pt x="8152" y="15046"/>
                    <a:pt x="9019" y="16651"/>
                  </a:cubicBezTo>
                  <a:cubicBezTo>
                    <a:pt x="10017" y="18450"/>
                    <a:pt x="11187" y="21269"/>
                    <a:pt x="12445" y="24239"/>
                  </a:cubicBezTo>
                  <a:cubicBezTo>
                    <a:pt x="13269" y="26212"/>
                    <a:pt x="14136" y="28250"/>
                    <a:pt x="14982" y="30093"/>
                  </a:cubicBezTo>
                  <a:lnTo>
                    <a:pt x="15307" y="30808"/>
                  </a:lnTo>
                  <a:lnTo>
                    <a:pt x="15567" y="30201"/>
                  </a:lnTo>
                  <a:cubicBezTo>
                    <a:pt x="16109" y="28900"/>
                    <a:pt x="16651" y="27448"/>
                    <a:pt x="17171" y="26060"/>
                  </a:cubicBezTo>
                  <a:cubicBezTo>
                    <a:pt x="17973" y="23935"/>
                    <a:pt x="18754" y="21919"/>
                    <a:pt x="19404" y="20597"/>
                  </a:cubicBezTo>
                  <a:cubicBezTo>
                    <a:pt x="19990" y="19361"/>
                    <a:pt x="20727" y="18190"/>
                    <a:pt x="21572" y="17128"/>
                  </a:cubicBezTo>
                  <a:lnTo>
                    <a:pt x="22808" y="15588"/>
                  </a:lnTo>
                  <a:cubicBezTo>
                    <a:pt x="22461" y="14374"/>
                    <a:pt x="22114" y="13312"/>
                    <a:pt x="21811" y="12423"/>
                  </a:cubicBezTo>
                  <a:cubicBezTo>
                    <a:pt x="20380" y="8412"/>
                    <a:pt x="17041" y="22"/>
                    <a:pt x="9908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2" name="Google Shape;279;p 1"/>
            <p:cNvSpPr/>
            <p:nvPr/>
          </p:nvSpPr>
          <p:spPr>
            <a:xfrm>
              <a:off x="8480520" y="412920"/>
              <a:ext cx="123120" cy="127440"/>
            </a:xfrm>
            <a:custGeom>
              <a:avLst/>
              <a:gdLst/>
              <a:ahLst/>
              <a:rect l="l" t="t" r="r" b="b"/>
              <a:pathLst>
                <a:path w="21291" h="22007">
                  <a:moveTo>
                    <a:pt x="18798" y="1"/>
                  </a:moveTo>
                  <a:cubicBezTo>
                    <a:pt x="11058" y="22"/>
                    <a:pt x="7437" y="5920"/>
                    <a:pt x="5876" y="8738"/>
                  </a:cubicBezTo>
                  <a:cubicBezTo>
                    <a:pt x="4315" y="11556"/>
                    <a:pt x="2147" y="17323"/>
                    <a:pt x="0" y="22006"/>
                  </a:cubicBezTo>
                  <a:lnTo>
                    <a:pt x="14852" y="22006"/>
                  </a:lnTo>
                  <a:lnTo>
                    <a:pt x="15090" y="21204"/>
                  </a:lnTo>
                  <a:cubicBezTo>
                    <a:pt x="15871" y="18559"/>
                    <a:pt x="16673" y="15654"/>
                    <a:pt x="17432" y="12836"/>
                  </a:cubicBezTo>
                  <a:cubicBezTo>
                    <a:pt x="18581" y="8673"/>
                    <a:pt x="19643" y="4727"/>
                    <a:pt x="20532" y="2234"/>
                  </a:cubicBezTo>
                  <a:cubicBezTo>
                    <a:pt x="20705" y="1735"/>
                    <a:pt x="20966" y="1020"/>
                    <a:pt x="21291" y="218"/>
                  </a:cubicBezTo>
                  <a:cubicBezTo>
                    <a:pt x="20467" y="66"/>
                    <a:pt x="19643" y="1"/>
                    <a:pt x="18819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53" name="Google Shape;280;p 1"/>
            <p:cNvSpPr/>
            <p:nvPr/>
          </p:nvSpPr>
          <p:spPr>
            <a:xfrm>
              <a:off x="8584200" y="418680"/>
              <a:ext cx="114480" cy="121320"/>
            </a:xfrm>
            <a:custGeom>
              <a:avLst/>
              <a:gdLst/>
              <a:ahLst/>
              <a:rect l="l" t="t" r="r" b="b"/>
              <a:pathLst>
                <a:path w="19817" h="20966">
                  <a:moveTo>
                    <a:pt x="6223" y="0"/>
                  </a:moveTo>
                  <a:cubicBezTo>
                    <a:pt x="5897" y="781"/>
                    <a:pt x="5615" y="1518"/>
                    <a:pt x="5399" y="2125"/>
                  </a:cubicBezTo>
                  <a:cubicBezTo>
                    <a:pt x="3968" y="6136"/>
                    <a:pt x="1951" y="14331"/>
                    <a:pt x="0" y="20965"/>
                  </a:cubicBezTo>
                  <a:lnTo>
                    <a:pt x="19816" y="20965"/>
                  </a:lnTo>
                  <a:cubicBezTo>
                    <a:pt x="17670" y="16282"/>
                    <a:pt x="15480" y="10537"/>
                    <a:pt x="13941" y="7697"/>
                  </a:cubicBezTo>
                  <a:cubicBezTo>
                    <a:pt x="12770" y="5616"/>
                    <a:pt x="10472" y="1822"/>
                    <a:pt x="6223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54" name="PlaceHolder 3"/>
          <p:cNvSpPr>
            <a:spLocks noGrp="1"/>
          </p:cNvSpPr>
          <p:nvPr>
            <p:ph type="title"/>
          </p:nvPr>
        </p:nvSpPr>
        <p:spPr>
          <a:xfrm>
            <a:off x="8649360" y="3962520"/>
            <a:ext cx="272160" cy="1041480"/>
          </a:xfrm>
          <a:prstGeom prst="rect">
            <a:avLst/>
          </a:prstGeom>
          <a:noFill/>
          <a:ln w="0">
            <a:noFill/>
          </a:ln>
        </p:spPr>
        <p:txBody>
          <a:bodyPr lIns="0" rIns="0" tIns="91440" bIns="91440" anchor="b">
            <a:noAutofit/>
          </a:bodyPr>
          <a:p>
            <a:pPr algn="r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pt-BR" sz="1200" spc="-1" strike="noStrike">
                <a:solidFill>
                  <a:srgbClr val="ffffff"/>
                </a:solidFill>
                <a:latin typeface="Asap Medium"/>
                <a:ea typeface="Asap Medium"/>
              </a:rPr>
              <a:t>2</a:t>
            </a:r>
            <a:endParaRPr b="0" lang="pt-BR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386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286;p4"/>
          <p:cNvSpPr/>
          <p:nvPr/>
        </p:nvSpPr>
        <p:spPr>
          <a:xfrm>
            <a:off x="5536800" y="-118440"/>
            <a:ext cx="5485680" cy="5485680"/>
          </a:xfrm>
          <a:prstGeom prst="ellipse">
            <a:avLst/>
          </a:prstGeom>
          <a:blipFill rotWithShape="0">
            <a:blip r:embed="rId1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1267200" y="1263960"/>
            <a:ext cx="3324600" cy="1041480"/>
          </a:xfrm>
          <a:prstGeom prst="rect">
            <a:avLst/>
          </a:prstGeom>
          <a:noFill/>
          <a:ln w="0">
            <a:noFill/>
          </a:ln>
        </p:spPr>
        <p:txBody>
          <a:bodyPr lIns="0" rIns="0" tIns="91440" bIns="91440" anchor="b">
            <a:noAutofit/>
          </a:bodyPr>
          <a:p>
            <a:pPr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pt-BR" sz="1500" spc="-1" strike="noStrike">
                <a:solidFill>
                  <a:srgbClr val="ffffff"/>
                </a:solidFill>
                <a:latin typeface="Asap"/>
                <a:ea typeface="Asap"/>
              </a:rPr>
              <a:t>Volutpat amet pretium eget.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subTitle"/>
          </p:nvPr>
        </p:nvSpPr>
        <p:spPr>
          <a:xfrm>
            <a:off x="723240" y="978120"/>
            <a:ext cx="4020480" cy="3165840"/>
          </a:xfrm>
          <a:prstGeom prst="rect">
            <a:avLst/>
          </a:prstGeom>
          <a:noFill/>
          <a:ln w="0">
            <a:noFill/>
          </a:ln>
        </p:spPr>
        <p:txBody>
          <a:bodyPr lIns="0" rIns="0" tIns="91440" bIns="91440" anchor="t">
            <a:no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pt-BR" sz="2500" spc="-1" strike="noStrike">
                <a:solidFill>
                  <a:srgbClr val="ffffff"/>
                </a:solidFill>
                <a:latin typeface="Asap"/>
                <a:ea typeface="Asap"/>
              </a:rPr>
              <a:t>Lorem ipsum dolor sit</a:t>
            </a:r>
            <a:endParaRPr b="0" lang="pt-BR" sz="2500" spc="-1" strike="noStrike">
              <a:latin typeface="Arial"/>
            </a:endParaRPr>
          </a:p>
        </p:txBody>
      </p:sp>
      <p:grpSp>
        <p:nvGrpSpPr>
          <p:cNvPr id="58" name="Google Shape;289;p 2"/>
          <p:cNvGrpSpPr/>
          <p:nvPr/>
        </p:nvGrpSpPr>
        <p:grpSpPr>
          <a:xfrm>
            <a:off x="4393440" y="3551040"/>
            <a:ext cx="3169440" cy="1918800"/>
            <a:chOff x="4393440" y="3551040"/>
            <a:chExt cx="3169440" cy="1918800"/>
          </a:xfrm>
        </p:grpSpPr>
        <p:sp>
          <p:nvSpPr>
            <p:cNvPr id="59" name="Google Shape;290;p 2"/>
            <p:cNvSpPr/>
            <p:nvPr/>
          </p:nvSpPr>
          <p:spPr>
            <a:xfrm rot="10482600">
              <a:off x="6369120" y="3975120"/>
              <a:ext cx="750240" cy="1152360"/>
            </a:xfrm>
            <a:custGeom>
              <a:avLst/>
              <a:gdLst/>
              <a:ahLst/>
              <a:rect l="l" t="t" r="r" b="b"/>
              <a:pathLst>
                <a:path w="15306" h="23499">
                  <a:moveTo>
                    <a:pt x="15305" y="21966"/>
                  </a:moveTo>
                  <a:lnTo>
                    <a:pt x="2652" y="0"/>
                  </a:lnTo>
                  <a:lnTo>
                    <a:pt x="0" y="1521"/>
                  </a:lnTo>
                  <a:lnTo>
                    <a:pt x="12654" y="23499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0" name="Google Shape;291;p 2"/>
            <p:cNvSpPr/>
            <p:nvPr/>
          </p:nvSpPr>
          <p:spPr>
            <a:xfrm rot="10482600">
              <a:off x="4714920" y="4049280"/>
              <a:ext cx="1716480" cy="623880"/>
            </a:xfrm>
            <a:custGeom>
              <a:avLst/>
              <a:gdLst/>
              <a:ahLst/>
              <a:rect l="l" t="t" r="r" b="b"/>
              <a:pathLst>
                <a:path w="34997" h="12730">
                  <a:moveTo>
                    <a:pt x="0" y="9789"/>
                  </a:moveTo>
                  <a:lnTo>
                    <a:pt x="34154" y="0"/>
                  </a:lnTo>
                  <a:lnTo>
                    <a:pt x="34996" y="2941"/>
                  </a:lnTo>
                  <a:lnTo>
                    <a:pt x="842" y="12729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1" name="Google Shape;292;p 2"/>
            <p:cNvSpPr/>
            <p:nvPr/>
          </p:nvSpPr>
          <p:spPr>
            <a:xfrm rot="10482600">
              <a:off x="5874840" y="3596040"/>
              <a:ext cx="1022760" cy="895680"/>
            </a:xfrm>
            <a:custGeom>
              <a:avLst/>
              <a:gdLst/>
              <a:ahLst/>
              <a:rect l="l" t="t" r="r" b="b"/>
              <a:pathLst>
                <a:path w="20861" h="18272">
                  <a:moveTo>
                    <a:pt x="10445" y="1"/>
                  </a:moveTo>
                  <a:cubicBezTo>
                    <a:pt x="7132" y="1"/>
                    <a:pt x="3934" y="1806"/>
                    <a:pt x="2313" y="4952"/>
                  </a:cubicBezTo>
                  <a:cubicBezTo>
                    <a:pt x="1" y="9425"/>
                    <a:pt x="1760" y="14942"/>
                    <a:pt x="6246" y="17254"/>
                  </a:cubicBezTo>
                  <a:cubicBezTo>
                    <a:pt x="7582" y="17945"/>
                    <a:pt x="9011" y="18272"/>
                    <a:pt x="10420" y="18272"/>
                  </a:cubicBezTo>
                  <a:cubicBezTo>
                    <a:pt x="13729" y="18272"/>
                    <a:pt x="16926" y="16467"/>
                    <a:pt x="18548" y="13321"/>
                  </a:cubicBezTo>
                  <a:cubicBezTo>
                    <a:pt x="20860" y="8847"/>
                    <a:pt x="19101" y="3331"/>
                    <a:pt x="14627" y="1019"/>
                  </a:cubicBezTo>
                  <a:cubicBezTo>
                    <a:pt x="13288" y="328"/>
                    <a:pt x="11856" y="1"/>
                    <a:pt x="10445" y="1"/>
                  </a:cubicBezTo>
                  <a:close/>
                </a:path>
              </a:pathLst>
            </a:custGeom>
            <a:solidFill>
              <a:srgbClr val="43b02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2" name="Google Shape;293;p 2"/>
            <p:cNvSpPr/>
            <p:nvPr/>
          </p:nvSpPr>
          <p:spPr>
            <a:xfrm rot="10482600">
              <a:off x="4419360" y="4377240"/>
              <a:ext cx="681840" cy="596880"/>
            </a:xfrm>
            <a:custGeom>
              <a:avLst/>
              <a:gdLst/>
              <a:ahLst/>
              <a:rect l="l" t="t" r="r" b="b"/>
              <a:pathLst>
                <a:path w="13911" h="12181">
                  <a:moveTo>
                    <a:pt x="6969" y="1"/>
                  </a:moveTo>
                  <a:cubicBezTo>
                    <a:pt x="4761" y="1"/>
                    <a:pt x="2631" y="1202"/>
                    <a:pt x="1546" y="3301"/>
                  </a:cubicBezTo>
                  <a:cubicBezTo>
                    <a:pt x="0" y="6292"/>
                    <a:pt x="1169" y="9961"/>
                    <a:pt x="4160" y="11507"/>
                  </a:cubicBezTo>
                  <a:cubicBezTo>
                    <a:pt x="5051" y="11964"/>
                    <a:pt x="6005" y="12181"/>
                    <a:pt x="6944" y="12181"/>
                  </a:cubicBezTo>
                  <a:cubicBezTo>
                    <a:pt x="9155" y="12181"/>
                    <a:pt x="11289" y="10980"/>
                    <a:pt x="12365" y="8881"/>
                  </a:cubicBezTo>
                  <a:cubicBezTo>
                    <a:pt x="13911" y="5890"/>
                    <a:pt x="12742" y="2221"/>
                    <a:pt x="9751" y="675"/>
                  </a:cubicBezTo>
                  <a:cubicBezTo>
                    <a:pt x="8860" y="218"/>
                    <a:pt x="7907" y="1"/>
                    <a:pt x="6969" y="1"/>
                  </a:cubicBezTo>
                  <a:close/>
                </a:path>
              </a:pathLst>
            </a:custGeom>
            <a:solidFill>
              <a:srgbClr val="43b02a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63" name="Google Shape;294;p 2"/>
            <p:cNvSpPr/>
            <p:nvPr/>
          </p:nvSpPr>
          <p:spPr>
            <a:xfrm rot="10482600">
              <a:off x="6677280" y="4685400"/>
              <a:ext cx="852840" cy="746640"/>
            </a:xfrm>
            <a:custGeom>
              <a:avLst/>
              <a:gdLst/>
              <a:ahLst/>
              <a:rect l="l" t="t" r="r" b="b"/>
              <a:pathLst>
                <a:path w="17393" h="15228">
                  <a:moveTo>
                    <a:pt x="8697" y="0"/>
                  </a:moveTo>
                  <a:cubicBezTo>
                    <a:pt x="5939" y="0"/>
                    <a:pt x="3283" y="1505"/>
                    <a:pt x="1936" y="4120"/>
                  </a:cubicBezTo>
                  <a:cubicBezTo>
                    <a:pt x="1" y="7852"/>
                    <a:pt x="1471" y="12451"/>
                    <a:pt x="5203" y="14374"/>
                  </a:cubicBezTo>
                  <a:cubicBezTo>
                    <a:pt x="6320" y="14953"/>
                    <a:pt x="7514" y="15227"/>
                    <a:pt x="8691" y="15227"/>
                  </a:cubicBezTo>
                  <a:cubicBezTo>
                    <a:pt x="11447" y="15227"/>
                    <a:pt x="14110" y="13723"/>
                    <a:pt x="15457" y="11107"/>
                  </a:cubicBezTo>
                  <a:cubicBezTo>
                    <a:pt x="17392" y="7362"/>
                    <a:pt x="15922" y="2776"/>
                    <a:pt x="12190" y="853"/>
                  </a:cubicBezTo>
                  <a:cubicBezTo>
                    <a:pt x="11070" y="274"/>
                    <a:pt x="9874" y="0"/>
                    <a:pt x="8697" y="0"/>
                  </a:cubicBezTo>
                  <a:close/>
                </a:path>
              </a:pathLst>
            </a:custGeom>
            <a:solidFill>
              <a:srgbClr val="00a5bd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64" name="Google Shape;295;p 2"/>
          <p:cNvSpPr/>
          <p:nvPr/>
        </p:nvSpPr>
        <p:spPr>
          <a:xfrm>
            <a:off x="800280" y="1924200"/>
            <a:ext cx="355680" cy="347760"/>
          </a:xfrm>
          <a:prstGeom prst="ellipse">
            <a:avLst/>
          </a:prstGeom>
          <a:noFill/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5" name="PlaceHolder 3"/>
          <p:cNvSpPr>
            <a:spLocks noGrp="1"/>
          </p:cNvSpPr>
          <p:nvPr>
            <p:ph type="title"/>
          </p:nvPr>
        </p:nvSpPr>
        <p:spPr>
          <a:xfrm>
            <a:off x="800280" y="1579680"/>
            <a:ext cx="355680" cy="1041480"/>
          </a:xfrm>
          <a:prstGeom prst="rect">
            <a:avLst/>
          </a:prstGeom>
          <a:noFill/>
          <a:ln w="0">
            <a:noFill/>
          </a:ln>
        </p:spPr>
        <p:txBody>
          <a:bodyPr lIns="0" rIns="0" tIns="91440" bIns="91440" anchor="ctr">
            <a:no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pt-BR" sz="1100" spc="-1" strike="noStrike">
                <a:solidFill>
                  <a:srgbClr val="ffffff"/>
                </a:solidFill>
                <a:latin typeface="Asap"/>
                <a:ea typeface="Asap"/>
              </a:rPr>
              <a:t>1</a:t>
            </a:r>
            <a:endParaRPr b="0" lang="pt-BR" sz="1100" spc="-1" strike="noStrike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title"/>
          </p:nvPr>
        </p:nvSpPr>
        <p:spPr>
          <a:xfrm>
            <a:off x="1267200" y="2389680"/>
            <a:ext cx="3324600" cy="1041480"/>
          </a:xfrm>
          <a:prstGeom prst="rect">
            <a:avLst/>
          </a:prstGeom>
          <a:noFill/>
          <a:ln w="0">
            <a:noFill/>
          </a:ln>
        </p:spPr>
        <p:txBody>
          <a:bodyPr lIns="0" rIns="0" tIns="91440" bIns="91440" anchor="b">
            <a:noAutofit/>
          </a:bodyPr>
          <a:p>
            <a:pPr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pt-BR" sz="1500" spc="-1" strike="noStrike">
                <a:solidFill>
                  <a:srgbClr val="ffffff"/>
                </a:solidFill>
                <a:latin typeface="Asap"/>
                <a:ea typeface="Asap"/>
              </a:rPr>
              <a:t>Commodo sed pharetra libero et, volutpat aliquam duis. Velit.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67" name="Google Shape;298;p 2"/>
          <p:cNvSpPr/>
          <p:nvPr/>
        </p:nvSpPr>
        <p:spPr>
          <a:xfrm>
            <a:off x="800280" y="2713320"/>
            <a:ext cx="355680" cy="347760"/>
          </a:xfrm>
          <a:prstGeom prst="ellipse">
            <a:avLst/>
          </a:prstGeom>
          <a:noFill/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68" name="PlaceHolder 5"/>
          <p:cNvSpPr>
            <a:spLocks noGrp="1"/>
          </p:cNvSpPr>
          <p:nvPr>
            <p:ph type="title"/>
          </p:nvPr>
        </p:nvSpPr>
        <p:spPr>
          <a:xfrm>
            <a:off x="800280" y="2366640"/>
            <a:ext cx="355680" cy="1041480"/>
          </a:xfrm>
          <a:prstGeom prst="rect">
            <a:avLst/>
          </a:prstGeom>
          <a:noFill/>
          <a:ln w="0">
            <a:noFill/>
          </a:ln>
        </p:spPr>
        <p:txBody>
          <a:bodyPr lIns="0" rIns="0" tIns="91440" bIns="91440" anchor="ctr">
            <a:no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pt-BR" sz="1100" spc="-1" strike="noStrike">
                <a:solidFill>
                  <a:srgbClr val="ffffff"/>
                </a:solidFill>
                <a:latin typeface="Asap"/>
                <a:ea typeface="Asap"/>
              </a:rPr>
              <a:t>2</a:t>
            </a:r>
            <a:endParaRPr b="0" lang="pt-BR" sz="1100" spc="-1" strike="noStrike">
              <a:latin typeface="Arial"/>
            </a:endParaRPr>
          </a:p>
        </p:txBody>
      </p:sp>
      <p:sp>
        <p:nvSpPr>
          <p:cNvPr id="69" name="PlaceHolder 6"/>
          <p:cNvSpPr>
            <a:spLocks noGrp="1"/>
          </p:cNvSpPr>
          <p:nvPr>
            <p:ph type="title"/>
          </p:nvPr>
        </p:nvSpPr>
        <p:spPr>
          <a:xfrm>
            <a:off x="1267200" y="3031200"/>
            <a:ext cx="3324600" cy="1041480"/>
          </a:xfrm>
          <a:prstGeom prst="rect">
            <a:avLst/>
          </a:prstGeom>
          <a:noFill/>
          <a:ln w="0">
            <a:noFill/>
          </a:ln>
        </p:spPr>
        <p:txBody>
          <a:bodyPr lIns="0" rIns="0" tIns="91440" bIns="91440" anchor="b">
            <a:noAutofit/>
          </a:bodyPr>
          <a:p>
            <a:pPr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pt-BR" sz="1500" spc="-1" strike="noStrike">
                <a:solidFill>
                  <a:srgbClr val="ffffff"/>
                </a:solidFill>
                <a:latin typeface="Asap"/>
                <a:ea typeface="Asap"/>
              </a:rPr>
              <a:t>Quis ultrices nibh turpis non.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70" name="Google Shape;301;p 2"/>
          <p:cNvSpPr/>
          <p:nvPr/>
        </p:nvSpPr>
        <p:spPr>
          <a:xfrm>
            <a:off x="800280" y="3688560"/>
            <a:ext cx="355680" cy="347760"/>
          </a:xfrm>
          <a:prstGeom prst="ellipse">
            <a:avLst/>
          </a:prstGeom>
          <a:noFill/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1" name="PlaceHolder 7"/>
          <p:cNvSpPr>
            <a:spLocks noGrp="1"/>
          </p:cNvSpPr>
          <p:nvPr>
            <p:ph type="title"/>
          </p:nvPr>
        </p:nvSpPr>
        <p:spPr>
          <a:xfrm>
            <a:off x="800280" y="3341520"/>
            <a:ext cx="355680" cy="1041480"/>
          </a:xfrm>
          <a:prstGeom prst="rect">
            <a:avLst/>
          </a:prstGeom>
          <a:noFill/>
          <a:ln w="0">
            <a:noFill/>
          </a:ln>
        </p:spPr>
        <p:txBody>
          <a:bodyPr lIns="0" rIns="0" tIns="91440" bIns="91440" anchor="ctr">
            <a:no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pt-BR" sz="1100" spc="-1" strike="noStrike">
                <a:solidFill>
                  <a:srgbClr val="ffffff"/>
                </a:solidFill>
                <a:latin typeface="Asap"/>
                <a:ea typeface="Asap"/>
              </a:rPr>
              <a:t>3</a:t>
            </a:r>
            <a:endParaRPr b="0" lang="pt-BR" sz="1100" spc="-1" strike="noStrike">
              <a:latin typeface="Arial"/>
            </a:endParaRPr>
          </a:p>
        </p:txBody>
      </p:sp>
      <p:sp>
        <p:nvSpPr>
          <p:cNvPr id="72" name="Google Shape;303;p 2"/>
          <p:cNvSpPr/>
          <p:nvPr/>
        </p:nvSpPr>
        <p:spPr>
          <a:xfrm>
            <a:off x="978480" y="2272680"/>
            <a:ext cx="360" cy="4399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3" name="Google Shape;304;p 2"/>
          <p:cNvSpPr/>
          <p:nvPr/>
        </p:nvSpPr>
        <p:spPr>
          <a:xfrm>
            <a:off x="978480" y="3062160"/>
            <a:ext cx="360" cy="625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  <p:grpSp>
        <p:nvGrpSpPr>
          <p:cNvPr id="74" name="Google Shape;305;p 2"/>
          <p:cNvGrpSpPr/>
          <p:nvPr/>
        </p:nvGrpSpPr>
        <p:grpSpPr>
          <a:xfrm>
            <a:off x="8480520" y="253800"/>
            <a:ext cx="391320" cy="286560"/>
            <a:chOff x="8480520" y="253800"/>
            <a:chExt cx="391320" cy="286560"/>
          </a:xfrm>
        </p:grpSpPr>
        <p:sp>
          <p:nvSpPr>
            <p:cNvPr id="75" name="Google Shape;306;p 2"/>
            <p:cNvSpPr/>
            <p:nvPr/>
          </p:nvSpPr>
          <p:spPr>
            <a:xfrm>
              <a:off x="8642160" y="253800"/>
              <a:ext cx="83160" cy="83160"/>
            </a:xfrm>
            <a:custGeom>
              <a:avLst/>
              <a:gdLst/>
              <a:ahLst/>
              <a:rect l="l" t="t" r="r" b="b"/>
              <a:pathLst>
                <a:path w="14419" h="14440">
                  <a:moveTo>
                    <a:pt x="7221" y="1"/>
                  </a:moveTo>
                  <a:cubicBezTo>
                    <a:pt x="3231" y="1"/>
                    <a:pt x="1" y="3231"/>
                    <a:pt x="1" y="7220"/>
                  </a:cubicBezTo>
                  <a:cubicBezTo>
                    <a:pt x="1" y="11209"/>
                    <a:pt x="3231" y="14440"/>
                    <a:pt x="7221" y="14440"/>
                  </a:cubicBezTo>
                  <a:cubicBezTo>
                    <a:pt x="11210" y="14440"/>
                    <a:pt x="14418" y="11209"/>
                    <a:pt x="14418" y="7220"/>
                  </a:cubicBezTo>
                  <a:cubicBezTo>
                    <a:pt x="14418" y="3231"/>
                    <a:pt x="11210" y="1"/>
                    <a:pt x="7221" y="1"/>
                  </a:cubicBezTo>
                  <a:close/>
                </a:path>
              </a:pathLst>
            </a:custGeom>
            <a:solidFill>
              <a:srgbClr val="00386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6" name="Google Shape;307;p 2"/>
            <p:cNvSpPr/>
            <p:nvPr/>
          </p:nvSpPr>
          <p:spPr>
            <a:xfrm>
              <a:off x="8551080" y="324000"/>
              <a:ext cx="69120" cy="69120"/>
            </a:xfrm>
            <a:custGeom>
              <a:avLst/>
              <a:gdLst/>
              <a:ahLst/>
              <a:rect l="l" t="t" r="r" b="b"/>
              <a:pathLst>
                <a:path w="12033" h="12033">
                  <a:moveTo>
                    <a:pt x="6006" y="0"/>
                  </a:moveTo>
                  <a:cubicBezTo>
                    <a:pt x="2689" y="0"/>
                    <a:pt x="0" y="2689"/>
                    <a:pt x="0" y="6006"/>
                  </a:cubicBezTo>
                  <a:cubicBezTo>
                    <a:pt x="0" y="9344"/>
                    <a:pt x="2689" y="12033"/>
                    <a:pt x="6006" y="12033"/>
                  </a:cubicBezTo>
                  <a:cubicBezTo>
                    <a:pt x="9323" y="12033"/>
                    <a:pt x="12033" y="9344"/>
                    <a:pt x="12033" y="6006"/>
                  </a:cubicBezTo>
                  <a:cubicBezTo>
                    <a:pt x="12033" y="2689"/>
                    <a:pt x="9323" y="0"/>
                    <a:pt x="6006" y="0"/>
                  </a:cubicBezTo>
                  <a:close/>
                </a:path>
              </a:pathLst>
            </a:custGeom>
            <a:solidFill>
              <a:srgbClr val="00386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7" name="Google Shape;308;p 2"/>
            <p:cNvSpPr/>
            <p:nvPr/>
          </p:nvSpPr>
          <p:spPr>
            <a:xfrm>
              <a:off x="8775720" y="380520"/>
              <a:ext cx="55080" cy="55080"/>
            </a:xfrm>
            <a:custGeom>
              <a:avLst/>
              <a:gdLst/>
              <a:ahLst/>
              <a:rect l="l" t="t" r="r" b="b"/>
              <a:pathLst>
                <a:path w="9606" h="9606">
                  <a:moveTo>
                    <a:pt x="4814" y="1"/>
                  </a:moveTo>
                  <a:cubicBezTo>
                    <a:pt x="2147" y="1"/>
                    <a:pt x="1" y="2147"/>
                    <a:pt x="1" y="4814"/>
                  </a:cubicBezTo>
                  <a:cubicBezTo>
                    <a:pt x="1" y="7459"/>
                    <a:pt x="2147" y="9605"/>
                    <a:pt x="4814" y="9605"/>
                  </a:cubicBezTo>
                  <a:cubicBezTo>
                    <a:pt x="7459" y="9605"/>
                    <a:pt x="9605" y="7459"/>
                    <a:pt x="9605" y="4814"/>
                  </a:cubicBezTo>
                  <a:cubicBezTo>
                    <a:pt x="9605" y="2147"/>
                    <a:pt x="7459" y="1"/>
                    <a:pt x="4814" y="1"/>
                  </a:cubicBezTo>
                  <a:close/>
                </a:path>
              </a:pathLst>
            </a:custGeom>
            <a:solidFill>
              <a:srgbClr val="00386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8" name="Google Shape;309;p 2"/>
            <p:cNvSpPr/>
            <p:nvPr/>
          </p:nvSpPr>
          <p:spPr>
            <a:xfrm>
              <a:off x="8610480" y="311400"/>
              <a:ext cx="41040" cy="33480"/>
            </a:xfrm>
            <a:custGeom>
              <a:avLst/>
              <a:gdLst/>
              <a:ahLst/>
              <a:rect l="l" t="t" r="r" b="b"/>
              <a:pathLst>
                <a:path w="7199" h="5898">
                  <a:moveTo>
                    <a:pt x="5920" y="0"/>
                  </a:moveTo>
                  <a:lnTo>
                    <a:pt x="1" y="3881"/>
                  </a:lnTo>
                  <a:cubicBezTo>
                    <a:pt x="586" y="4445"/>
                    <a:pt x="1041" y="5138"/>
                    <a:pt x="1367" y="5897"/>
                  </a:cubicBezTo>
                  <a:lnTo>
                    <a:pt x="7199" y="2081"/>
                  </a:lnTo>
                  <a:cubicBezTo>
                    <a:pt x="6657" y="1474"/>
                    <a:pt x="6223" y="759"/>
                    <a:pt x="5920" y="0"/>
                  </a:cubicBezTo>
                  <a:close/>
                </a:path>
              </a:pathLst>
            </a:custGeom>
            <a:solidFill>
              <a:srgbClr val="00386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79" name="Google Shape;310;p 2"/>
            <p:cNvSpPr/>
            <p:nvPr/>
          </p:nvSpPr>
          <p:spPr>
            <a:xfrm>
              <a:off x="8708040" y="320400"/>
              <a:ext cx="78840" cy="74880"/>
            </a:xfrm>
            <a:custGeom>
              <a:avLst/>
              <a:gdLst/>
              <a:ahLst/>
              <a:rect l="l" t="t" r="r" b="b"/>
              <a:pathLst>
                <a:path w="13703" h="13009">
                  <a:moveTo>
                    <a:pt x="1735" y="0"/>
                  </a:moveTo>
                  <a:cubicBezTo>
                    <a:pt x="1258" y="651"/>
                    <a:pt x="673" y="1236"/>
                    <a:pt x="1" y="1713"/>
                  </a:cubicBezTo>
                  <a:lnTo>
                    <a:pt x="12120" y="13008"/>
                  </a:lnTo>
                  <a:cubicBezTo>
                    <a:pt x="12467" y="12271"/>
                    <a:pt x="13031" y="11642"/>
                    <a:pt x="13703" y="11187"/>
                  </a:cubicBezTo>
                  <a:lnTo>
                    <a:pt x="1735" y="0"/>
                  </a:lnTo>
                  <a:close/>
                </a:path>
              </a:pathLst>
            </a:custGeom>
            <a:solidFill>
              <a:srgbClr val="00386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0" name="Google Shape;311;p 2"/>
            <p:cNvSpPr/>
            <p:nvPr/>
          </p:nvSpPr>
          <p:spPr>
            <a:xfrm>
              <a:off x="8778960" y="450000"/>
              <a:ext cx="92880" cy="90360"/>
            </a:xfrm>
            <a:custGeom>
              <a:avLst/>
              <a:gdLst/>
              <a:ahLst/>
              <a:rect l="l" t="t" r="r" b="b"/>
              <a:pathLst>
                <a:path w="16110" h="15633">
                  <a:moveTo>
                    <a:pt x="4077" y="1"/>
                  </a:moveTo>
                  <a:cubicBezTo>
                    <a:pt x="2646" y="1"/>
                    <a:pt x="1215" y="391"/>
                    <a:pt x="1" y="1150"/>
                  </a:cubicBezTo>
                  <a:lnTo>
                    <a:pt x="369" y="2516"/>
                  </a:lnTo>
                  <a:cubicBezTo>
                    <a:pt x="738" y="3773"/>
                    <a:pt x="1085" y="5074"/>
                    <a:pt x="1453" y="6462"/>
                  </a:cubicBezTo>
                  <a:cubicBezTo>
                    <a:pt x="2234" y="9280"/>
                    <a:pt x="3014" y="12185"/>
                    <a:pt x="3816" y="14830"/>
                  </a:cubicBezTo>
                  <a:lnTo>
                    <a:pt x="4055" y="15632"/>
                  </a:lnTo>
                  <a:lnTo>
                    <a:pt x="16109" y="15632"/>
                  </a:lnTo>
                  <a:cubicBezTo>
                    <a:pt x="14743" y="12315"/>
                    <a:pt x="13356" y="8218"/>
                    <a:pt x="12359" y="6223"/>
                  </a:cubicBezTo>
                  <a:cubicBezTo>
                    <a:pt x="11361" y="4207"/>
                    <a:pt x="9041" y="23"/>
                    <a:pt x="4098" y="1"/>
                  </a:cubicBezTo>
                  <a:close/>
                </a:path>
              </a:pathLst>
            </a:custGeom>
            <a:solidFill>
              <a:srgbClr val="00386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1" name="Google Shape;312;p 2"/>
            <p:cNvSpPr/>
            <p:nvPr/>
          </p:nvSpPr>
          <p:spPr>
            <a:xfrm>
              <a:off x="8732880" y="469080"/>
              <a:ext cx="51840" cy="71280"/>
            </a:xfrm>
            <a:custGeom>
              <a:avLst/>
              <a:gdLst/>
              <a:ahLst/>
              <a:rect l="l" t="t" r="r" b="b"/>
              <a:pathLst>
                <a:path w="9042" h="12359">
                  <a:moveTo>
                    <a:pt x="5594" y="1"/>
                  </a:moveTo>
                  <a:cubicBezTo>
                    <a:pt x="4879" y="911"/>
                    <a:pt x="4250" y="1887"/>
                    <a:pt x="3751" y="2949"/>
                  </a:cubicBezTo>
                  <a:cubicBezTo>
                    <a:pt x="2754" y="4944"/>
                    <a:pt x="1366" y="9041"/>
                    <a:pt x="1" y="12358"/>
                  </a:cubicBezTo>
                  <a:lnTo>
                    <a:pt x="9041" y="12358"/>
                  </a:lnTo>
                  <a:cubicBezTo>
                    <a:pt x="7871" y="8369"/>
                    <a:pt x="6678" y="3838"/>
                    <a:pt x="5594" y="1"/>
                  </a:cubicBezTo>
                  <a:close/>
                </a:path>
              </a:pathLst>
            </a:custGeom>
            <a:solidFill>
              <a:srgbClr val="00386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2" name="Google Shape;313;p 2"/>
            <p:cNvSpPr/>
            <p:nvPr/>
          </p:nvSpPr>
          <p:spPr>
            <a:xfrm>
              <a:off x="8627400" y="358920"/>
              <a:ext cx="132120" cy="178560"/>
            </a:xfrm>
            <a:custGeom>
              <a:avLst/>
              <a:gdLst/>
              <a:ahLst/>
              <a:rect l="l" t="t" r="r" b="b"/>
              <a:pathLst>
                <a:path w="22809" h="30809">
                  <a:moveTo>
                    <a:pt x="9887" y="0"/>
                  </a:moveTo>
                  <a:cubicBezTo>
                    <a:pt x="5030" y="22"/>
                    <a:pt x="1930" y="3946"/>
                    <a:pt x="0" y="7719"/>
                  </a:cubicBezTo>
                  <a:cubicBezTo>
                    <a:pt x="2212" y="8694"/>
                    <a:pt x="4228" y="10190"/>
                    <a:pt x="5984" y="12185"/>
                  </a:cubicBezTo>
                  <a:cubicBezTo>
                    <a:pt x="7155" y="13572"/>
                    <a:pt x="8152" y="15046"/>
                    <a:pt x="9019" y="16651"/>
                  </a:cubicBezTo>
                  <a:cubicBezTo>
                    <a:pt x="10017" y="18450"/>
                    <a:pt x="11187" y="21269"/>
                    <a:pt x="12445" y="24239"/>
                  </a:cubicBezTo>
                  <a:cubicBezTo>
                    <a:pt x="13269" y="26212"/>
                    <a:pt x="14136" y="28250"/>
                    <a:pt x="14982" y="30093"/>
                  </a:cubicBezTo>
                  <a:lnTo>
                    <a:pt x="15307" y="30808"/>
                  </a:lnTo>
                  <a:lnTo>
                    <a:pt x="15567" y="30201"/>
                  </a:lnTo>
                  <a:cubicBezTo>
                    <a:pt x="16109" y="28900"/>
                    <a:pt x="16651" y="27448"/>
                    <a:pt x="17171" y="26060"/>
                  </a:cubicBezTo>
                  <a:cubicBezTo>
                    <a:pt x="17973" y="23935"/>
                    <a:pt x="18754" y="21919"/>
                    <a:pt x="19404" y="20597"/>
                  </a:cubicBezTo>
                  <a:cubicBezTo>
                    <a:pt x="19990" y="19361"/>
                    <a:pt x="20727" y="18190"/>
                    <a:pt x="21572" y="17128"/>
                  </a:cubicBezTo>
                  <a:lnTo>
                    <a:pt x="22808" y="15588"/>
                  </a:lnTo>
                  <a:cubicBezTo>
                    <a:pt x="22461" y="14374"/>
                    <a:pt x="22114" y="13312"/>
                    <a:pt x="21811" y="12423"/>
                  </a:cubicBezTo>
                  <a:cubicBezTo>
                    <a:pt x="20380" y="8412"/>
                    <a:pt x="17041" y="22"/>
                    <a:pt x="9908" y="0"/>
                  </a:cubicBezTo>
                  <a:close/>
                </a:path>
              </a:pathLst>
            </a:custGeom>
            <a:solidFill>
              <a:srgbClr val="00386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3" name="Google Shape;314;p 2"/>
            <p:cNvSpPr/>
            <p:nvPr/>
          </p:nvSpPr>
          <p:spPr>
            <a:xfrm>
              <a:off x="8480520" y="412920"/>
              <a:ext cx="123120" cy="127440"/>
            </a:xfrm>
            <a:custGeom>
              <a:avLst/>
              <a:gdLst/>
              <a:ahLst/>
              <a:rect l="l" t="t" r="r" b="b"/>
              <a:pathLst>
                <a:path w="21291" h="22007">
                  <a:moveTo>
                    <a:pt x="18798" y="1"/>
                  </a:moveTo>
                  <a:cubicBezTo>
                    <a:pt x="11058" y="22"/>
                    <a:pt x="7437" y="5920"/>
                    <a:pt x="5876" y="8738"/>
                  </a:cubicBezTo>
                  <a:cubicBezTo>
                    <a:pt x="4315" y="11556"/>
                    <a:pt x="2147" y="17323"/>
                    <a:pt x="0" y="22006"/>
                  </a:cubicBezTo>
                  <a:lnTo>
                    <a:pt x="14852" y="22006"/>
                  </a:lnTo>
                  <a:lnTo>
                    <a:pt x="15090" y="21204"/>
                  </a:lnTo>
                  <a:cubicBezTo>
                    <a:pt x="15871" y="18559"/>
                    <a:pt x="16673" y="15654"/>
                    <a:pt x="17432" y="12836"/>
                  </a:cubicBezTo>
                  <a:cubicBezTo>
                    <a:pt x="18581" y="8673"/>
                    <a:pt x="19643" y="4727"/>
                    <a:pt x="20532" y="2234"/>
                  </a:cubicBezTo>
                  <a:cubicBezTo>
                    <a:pt x="20705" y="1735"/>
                    <a:pt x="20966" y="1020"/>
                    <a:pt x="21291" y="218"/>
                  </a:cubicBezTo>
                  <a:cubicBezTo>
                    <a:pt x="20467" y="66"/>
                    <a:pt x="19643" y="1"/>
                    <a:pt x="18819" y="1"/>
                  </a:cubicBezTo>
                  <a:close/>
                </a:path>
              </a:pathLst>
            </a:custGeom>
            <a:solidFill>
              <a:srgbClr val="00386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84" name="Google Shape;315;p 2"/>
            <p:cNvSpPr/>
            <p:nvPr/>
          </p:nvSpPr>
          <p:spPr>
            <a:xfrm>
              <a:off x="8584200" y="418680"/>
              <a:ext cx="114480" cy="121320"/>
            </a:xfrm>
            <a:custGeom>
              <a:avLst/>
              <a:gdLst/>
              <a:ahLst/>
              <a:rect l="l" t="t" r="r" b="b"/>
              <a:pathLst>
                <a:path w="19817" h="20966">
                  <a:moveTo>
                    <a:pt x="6223" y="0"/>
                  </a:moveTo>
                  <a:cubicBezTo>
                    <a:pt x="5897" y="781"/>
                    <a:pt x="5615" y="1518"/>
                    <a:pt x="5399" y="2125"/>
                  </a:cubicBezTo>
                  <a:cubicBezTo>
                    <a:pt x="3968" y="6136"/>
                    <a:pt x="1951" y="14331"/>
                    <a:pt x="0" y="20965"/>
                  </a:cubicBezTo>
                  <a:lnTo>
                    <a:pt x="19816" y="20965"/>
                  </a:lnTo>
                  <a:cubicBezTo>
                    <a:pt x="17670" y="16282"/>
                    <a:pt x="15480" y="10537"/>
                    <a:pt x="13941" y="7697"/>
                  </a:cubicBezTo>
                  <a:cubicBezTo>
                    <a:pt x="12770" y="5616"/>
                    <a:pt x="10472" y="1822"/>
                    <a:pt x="6223" y="0"/>
                  </a:cubicBezTo>
                  <a:close/>
                </a:path>
              </a:pathLst>
            </a:custGeom>
            <a:solidFill>
              <a:srgbClr val="003865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85" name="PlaceHolder 8"/>
          <p:cNvSpPr>
            <a:spLocks noGrp="1"/>
          </p:cNvSpPr>
          <p:nvPr>
            <p:ph type="title"/>
          </p:nvPr>
        </p:nvSpPr>
        <p:spPr>
          <a:xfrm>
            <a:off x="8649360" y="3962520"/>
            <a:ext cx="272160" cy="1041480"/>
          </a:xfrm>
          <a:prstGeom prst="rect">
            <a:avLst/>
          </a:prstGeom>
          <a:noFill/>
          <a:ln w="0">
            <a:noFill/>
          </a:ln>
        </p:spPr>
        <p:txBody>
          <a:bodyPr lIns="0" rIns="0" tIns="91440" bIns="91440" anchor="b">
            <a:noAutofit/>
          </a:bodyPr>
          <a:p>
            <a:pPr algn="ctr">
              <a:lnSpc>
                <a:spcPct val="150000"/>
              </a:lnSpc>
              <a:buNone/>
              <a:tabLst>
                <a:tab algn="l" pos="0"/>
              </a:tabLst>
            </a:pPr>
            <a:r>
              <a:rPr b="0" lang="pt-BR" sz="1200" spc="-1" strike="noStrike">
                <a:solidFill>
                  <a:srgbClr val="003865"/>
                </a:solidFill>
                <a:latin typeface="Asap Medium"/>
                <a:ea typeface="Asap Medium"/>
              </a:rPr>
              <a:t>3</a:t>
            </a:r>
            <a:endParaRPr b="0" lang="pt-BR" sz="1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Application>LibreOffice/7.2.5.2$Windows_X86_64 LibreOffice_project/499f9727c189e6ef3471021d6132d4c694f357e5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pt-BR</dc:language>
  <cp:lastModifiedBy/>
  <dcterms:modified xsi:type="dcterms:W3CDTF">2022-04-07T08:42:41Z</dcterms:modified>
  <cp:revision>11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