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Lst>
  <p:sldSz cy="20497800" cx="15373350"/>
  <p:notesSz cx="6858000" cy="9144000"/>
  <p:embeddedFontLst>
    <p:embeddedFont>
      <p:font typeface="Asap SemiBold"/>
      <p:regular r:id="rId7"/>
      <p:bold r:id="rId8"/>
      <p:italic r:id="rId9"/>
      <p:boldItalic r:id="rId10"/>
    </p:embeddedFont>
    <p:embeddedFont>
      <p:font typeface="Asap"/>
      <p:regular r:id="rId11"/>
      <p:bold r:id="rId12"/>
      <p:italic r:id="rId13"/>
      <p:boldItalic r:id="rId14"/>
    </p:embeddedFont>
    <p:embeddedFont>
      <p:font typeface="Asap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6456">
          <p15:clr>
            <a:srgbClr val="A4A3A4"/>
          </p15:clr>
        </p15:guide>
        <p15:guide id="2" pos="4842">
          <p15:clr>
            <a:srgbClr val="A4A3A4"/>
          </p15:clr>
        </p15:guide>
      </p15:sldGuideLst>
    </p:ext>
    <p:ext uri="http://customooxmlschemas.google.com/">
      <go:slidesCustomData xmlns:go="http://customooxmlschemas.google.com/" r:id="rId19" roundtripDataSignature="AMtx7mhI5dB3fpMVQ0TveiyWObBz2vv/0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6456" orient="horz"/>
        <p:guide pos="4842"/>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Asap-regular.fntdata"/><Relationship Id="rId10" Type="http://schemas.openxmlformats.org/officeDocument/2006/relationships/font" Target="fonts/AsapSemiBold-boldItalic.fntdata"/><Relationship Id="rId13" Type="http://schemas.openxmlformats.org/officeDocument/2006/relationships/font" Target="fonts/Asap-italic.fntdata"/><Relationship Id="rId12" Type="http://schemas.openxmlformats.org/officeDocument/2006/relationships/font" Target="fonts/Asap-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AsapSemiBold-italic.fntdata"/><Relationship Id="rId15" Type="http://schemas.openxmlformats.org/officeDocument/2006/relationships/font" Target="fonts/AsapMedium-regular.fntdata"/><Relationship Id="rId14" Type="http://schemas.openxmlformats.org/officeDocument/2006/relationships/font" Target="fonts/Asap-boldItalic.fntdata"/><Relationship Id="rId17" Type="http://schemas.openxmlformats.org/officeDocument/2006/relationships/font" Target="fonts/AsapMedium-italic.fntdata"/><Relationship Id="rId16" Type="http://schemas.openxmlformats.org/officeDocument/2006/relationships/font" Target="fonts/AsapMedium-bold.fntdata"/><Relationship Id="rId5" Type="http://schemas.openxmlformats.org/officeDocument/2006/relationships/notesMaster" Target="notesMasters/notesMaster1.xml"/><Relationship Id="rId19" Type="http://customschemas.google.com/relationships/presentationmetadata" Target="metadata"/><Relationship Id="rId6" Type="http://schemas.openxmlformats.org/officeDocument/2006/relationships/slide" Target="slides/slide1.xml"/><Relationship Id="rId18" Type="http://schemas.openxmlformats.org/officeDocument/2006/relationships/font" Target="fonts/AsapMedium-boldItalic.fntdata"/><Relationship Id="rId7" Type="http://schemas.openxmlformats.org/officeDocument/2006/relationships/font" Target="fonts/AsapSemiBold-regular.fntdata"/><Relationship Id="rId8" Type="http://schemas.openxmlformats.org/officeDocument/2006/relationships/font" Target="fonts/Asap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43447" y="685800"/>
            <a:ext cx="2571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2143447" y="685800"/>
            <a:ext cx="2571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3"/>
          <p:cNvSpPr txBox="1"/>
          <p:nvPr>
            <p:ph type="ctrTitle"/>
          </p:nvPr>
        </p:nvSpPr>
        <p:spPr>
          <a:xfrm>
            <a:off x="524060" y="2967269"/>
            <a:ext cx="14325300" cy="8180100"/>
          </a:xfrm>
          <a:prstGeom prst="rect">
            <a:avLst/>
          </a:prstGeom>
          <a:noFill/>
          <a:ln>
            <a:noFill/>
          </a:ln>
        </p:spPr>
        <p:txBody>
          <a:bodyPr anchorCtr="0" anchor="b" bIns="223925" lIns="223925" spcFirstLastPara="1" rIns="223925" wrap="square" tIns="223925">
            <a:spAutoFit/>
          </a:bodyPr>
          <a:lstStyle>
            <a:lvl1pPr lvl="0" algn="ctr">
              <a:lnSpc>
                <a:spcPct val="100000"/>
              </a:lnSpc>
              <a:spcBef>
                <a:spcPts val="0"/>
              </a:spcBef>
              <a:spcAft>
                <a:spcPts val="0"/>
              </a:spcAft>
              <a:buSzPts val="12700"/>
              <a:buNone/>
              <a:defRPr sz="12700"/>
            </a:lvl1pPr>
            <a:lvl2pPr lvl="1" algn="ctr">
              <a:lnSpc>
                <a:spcPct val="100000"/>
              </a:lnSpc>
              <a:spcBef>
                <a:spcPts val="0"/>
              </a:spcBef>
              <a:spcAft>
                <a:spcPts val="0"/>
              </a:spcAft>
              <a:buSzPts val="12700"/>
              <a:buNone/>
              <a:defRPr sz="12700"/>
            </a:lvl2pPr>
            <a:lvl3pPr lvl="2" algn="ctr">
              <a:lnSpc>
                <a:spcPct val="100000"/>
              </a:lnSpc>
              <a:spcBef>
                <a:spcPts val="0"/>
              </a:spcBef>
              <a:spcAft>
                <a:spcPts val="0"/>
              </a:spcAft>
              <a:buSzPts val="12700"/>
              <a:buNone/>
              <a:defRPr sz="12700"/>
            </a:lvl3pPr>
            <a:lvl4pPr lvl="3" algn="ctr">
              <a:lnSpc>
                <a:spcPct val="100000"/>
              </a:lnSpc>
              <a:spcBef>
                <a:spcPts val="0"/>
              </a:spcBef>
              <a:spcAft>
                <a:spcPts val="0"/>
              </a:spcAft>
              <a:buSzPts val="12700"/>
              <a:buNone/>
              <a:defRPr sz="12700"/>
            </a:lvl4pPr>
            <a:lvl5pPr lvl="4" algn="ctr">
              <a:lnSpc>
                <a:spcPct val="100000"/>
              </a:lnSpc>
              <a:spcBef>
                <a:spcPts val="0"/>
              </a:spcBef>
              <a:spcAft>
                <a:spcPts val="0"/>
              </a:spcAft>
              <a:buSzPts val="12700"/>
              <a:buNone/>
              <a:defRPr sz="12700"/>
            </a:lvl5pPr>
            <a:lvl6pPr lvl="5" algn="ctr">
              <a:lnSpc>
                <a:spcPct val="100000"/>
              </a:lnSpc>
              <a:spcBef>
                <a:spcPts val="0"/>
              </a:spcBef>
              <a:spcAft>
                <a:spcPts val="0"/>
              </a:spcAft>
              <a:buSzPts val="12700"/>
              <a:buNone/>
              <a:defRPr sz="12700"/>
            </a:lvl6pPr>
            <a:lvl7pPr lvl="6" algn="ctr">
              <a:lnSpc>
                <a:spcPct val="100000"/>
              </a:lnSpc>
              <a:spcBef>
                <a:spcPts val="0"/>
              </a:spcBef>
              <a:spcAft>
                <a:spcPts val="0"/>
              </a:spcAft>
              <a:buSzPts val="12700"/>
              <a:buNone/>
              <a:defRPr sz="12700"/>
            </a:lvl7pPr>
            <a:lvl8pPr lvl="7" algn="ctr">
              <a:lnSpc>
                <a:spcPct val="100000"/>
              </a:lnSpc>
              <a:spcBef>
                <a:spcPts val="0"/>
              </a:spcBef>
              <a:spcAft>
                <a:spcPts val="0"/>
              </a:spcAft>
              <a:buSzPts val="12700"/>
              <a:buNone/>
              <a:defRPr sz="12700"/>
            </a:lvl8pPr>
            <a:lvl9pPr lvl="8" algn="ctr">
              <a:lnSpc>
                <a:spcPct val="100000"/>
              </a:lnSpc>
              <a:spcBef>
                <a:spcPts val="0"/>
              </a:spcBef>
              <a:spcAft>
                <a:spcPts val="0"/>
              </a:spcAft>
              <a:buSzPts val="12700"/>
              <a:buNone/>
              <a:defRPr sz="12700"/>
            </a:lvl9pPr>
          </a:lstStyle>
          <a:p/>
        </p:txBody>
      </p:sp>
      <p:sp>
        <p:nvSpPr>
          <p:cNvPr id="11" name="Google Shape;11;p3"/>
          <p:cNvSpPr txBox="1"/>
          <p:nvPr>
            <p:ph idx="1" type="subTitle"/>
          </p:nvPr>
        </p:nvSpPr>
        <p:spPr>
          <a:xfrm>
            <a:off x="524046" y="11294513"/>
            <a:ext cx="14325300" cy="3158700"/>
          </a:xfrm>
          <a:prstGeom prst="rect">
            <a:avLst/>
          </a:prstGeom>
          <a:noFill/>
          <a:ln>
            <a:noFill/>
          </a:ln>
        </p:spPr>
        <p:txBody>
          <a:bodyPr anchorCtr="0" anchor="t" bIns="223925" lIns="223925" spcFirstLastPara="1" rIns="223925" wrap="square" tIns="223925">
            <a:spAutoFit/>
          </a:bodyPr>
          <a:lstStyle>
            <a:lvl1pPr lvl="0" algn="ctr">
              <a:lnSpc>
                <a:spcPct val="100000"/>
              </a:lnSpc>
              <a:spcBef>
                <a:spcPts val="0"/>
              </a:spcBef>
              <a:spcAft>
                <a:spcPts val="0"/>
              </a:spcAft>
              <a:buSzPts val="6900"/>
              <a:buNone/>
              <a:defRPr sz="6900"/>
            </a:lvl1pPr>
            <a:lvl2pPr lvl="1" algn="ctr">
              <a:lnSpc>
                <a:spcPct val="100000"/>
              </a:lnSpc>
              <a:spcBef>
                <a:spcPts val="0"/>
              </a:spcBef>
              <a:spcAft>
                <a:spcPts val="0"/>
              </a:spcAft>
              <a:buSzPts val="6900"/>
              <a:buNone/>
              <a:defRPr sz="6900"/>
            </a:lvl2pPr>
            <a:lvl3pPr lvl="2" algn="ctr">
              <a:lnSpc>
                <a:spcPct val="100000"/>
              </a:lnSpc>
              <a:spcBef>
                <a:spcPts val="0"/>
              </a:spcBef>
              <a:spcAft>
                <a:spcPts val="0"/>
              </a:spcAft>
              <a:buSzPts val="6900"/>
              <a:buNone/>
              <a:defRPr sz="6900"/>
            </a:lvl3pPr>
            <a:lvl4pPr lvl="3" algn="ctr">
              <a:lnSpc>
                <a:spcPct val="100000"/>
              </a:lnSpc>
              <a:spcBef>
                <a:spcPts val="0"/>
              </a:spcBef>
              <a:spcAft>
                <a:spcPts val="0"/>
              </a:spcAft>
              <a:buSzPts val="6900"/>
              <a:buNone/>
              <a:defRPr sz="6900"/>
            </a:lvl4pPr>
            <a:lvl5pPr lvl="4" algn="ctr">
              <a:lnSpc>
                <a:spcPct val="100000"/>
              </a:lnSpc>
              <a:spcBef>
                <a:spcPts val="0"/>
              </a:spcBef>
              <a:spcAft>
                <a:spcPts val="0"/>
              </a:spcAft>
              <a:buSzPts val="6900"/>
              <a:buNone/>
              <a:defRPr sz="6900"/>
            </a:lvl5pPr>
            <a:lvl6pPr lvl="5" algn="ctr">
              <a:lnSpc>
                <a:spcPct val="100000"/>
              </a:lnSpc>
              <a:spcBef>
                <a:spcPts val="0"/>
              </a:spcBef>
              <a:spcAft>
                <a:spcPts val="0"/>
              </a:spcAft>
              <a:buSzPts val="6900"/>
              <a:buNone/>
              <a:defRPr sz="6900"/>
            </a:lvl6pPr>
            <a:lvl7pPr lvl="6" algn="ctr">
              <a:lnSpc>
                <a:spcPct val="100000"/>
              </a:lnSpc>
              <a:spcBef>
                <a:spcPts val="0"/>
              </a:spcBef>
              <a:spcAft>
                <a:spcPts val="0"/>
              </a:spcAft>
              <a:buSzPts val="6900"/>
              <a:buNone/>
              <a:defRPr sz="6900"/>
            </a:lvl7pPr>
            <a:lvl8pPr lvl="7" algn="ctr">
              <a:lnSpc>
                <a:spcPct val="100000"/>
              </a:lnSpc>
              <a:spcBef>
                <a:spcPts val="0"/>
              </a:spcBef>
              <a:spcAft>
                <a:spcPts val="0"/>
              </a:spcAft>
              <a:buSzPts val="6900"/>
              <a:buNone/>
              <a:defRPr sz="6900"/>
            </a:lvl8pPr>
            <a:lvl9pPr lvl="8" algn="ctr">
              <a:lnSpc>
                <a:spcPct val="100000"/>
              </a:lnSpc>
              <a:spcBef>
                <a:spcPts val="0"/>
              </a:spcBef>
              <a:spcAft>
                <a:spcPts val="0"/>
              </a:spcAft>
              <a:buSzPts val="6900"/>
              <a:buNone/>
              <a:defRPr sz="6900"/>
            </a:lvl9pPr>
          </a:lstStyle>
          <a:p/>
        </p:txBody>
      </p:sp>
      <p:sp>
        <p:nvSpPr>
          <p:cNvPr id="12" name="Google Shape;12;p3"/>
          <p:cNvSpPr txBox="1"/>
          <p:nvPr>
            <p:ph idx="12" type="sldNum"/>
          </p:nvPr>
        </p:nvSpPr>
        <p:spPr>
          <a:xfrm>
            <a:off x="14244320" y="18583782"/>
            <a:ext cx="922500" cy="821700"/>
          </a:xfrm>
          <a:prstGeom prst="rect">
            <a:avLst/>
          </a:prstGeom>
          <a:noFill/>
          <a:ln>
            <a:noFill/>
          </a:ln>
        </p:spPr>
        <p:txBody>
          <a:bodyPr anchorCtr="0" anchor="ctr" bIns="223925" lIns="223925" spcFirstLastPara="1" rIns="223925" wrap="square" tIns="223925">
            <a:spAutoFit/>
          </a:bodyPr>
          <a:lstStyle>
            <a:lvl1pPr indent="0" lvl="0"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2"/>
          <p:cNvSpPr txBox="1"/>
          <p:nvPr>
            <p:ph hasCustomPrompt="1" type="title"/>
          </p:nvPr>
        </p:nvSpPr>
        <p:spPr>
          <a:xfrm>
            <a:off x="524046" y="4408113"/>
            <a:ext cx="14325300" cy="7824900"/>
          </a:xfrm>
          <a:prstGeom prst="rect">
            <a:avLst/>
          </a:prstGeom>
          <a:noFill/>
          <a:ln>
            <a:noFill/>
          </a:ln>
        </p:spPr>
        <p:txBody>
          <a:bodyPr anchorCtr="0" anchor="b" bIns="223925" lIns="223925" spcFirstLastPara="1" rIns="223925" wrap="square" tIns="223925">
            <a:spAutoFit/>
          </a:bodyPr>
          <a:lstStyle>
            <a:lvl1pPr lvl="0" algn="ctr">
              <a:lnSpc>
                <a:spcPct val="100000"/>
              </a:lnSpc>
              <a:spcBef>
                <a:spcPts val="0"/>
              </a:spcBef>
              <a:spcAft>
                <a:spcPts val="0"/>
              </a:spcAft>
              <a:buSzPts val="29400"/>
              <a:buNone/>
              <a:defRPr sz="29400"/>
            </a:lvl1pPr>
            <a:lvl2pPr lvl="1" algn="ctr">
              <a:lnSpc>
                <a:spcPct val="100000"/>
              </a:lnSpc>
              <a:spcBef>
                <a:spcPts val="0"/>
              </a:spcBef>
              <a:spcAft>
                <a:spcPts val="0"/>
              </a:spcAft>
              <a:buSzPts val="29400"/>
              <a:buNone/>
              <a:defRPr sz="29400"/>
            </a:lvl2pPr>
            <a:lvl3pPr lvl="2" algn="ctr">
              <a:lnSpc>
                <a:spcPct val="100000"/>
              </a:lnSpc>
              <a:spcBef>
                <a:spcPts val="0"/>
              </a:spcBef>
              <a:spcAft>
                <a:spcPts val="0"/>
              </a:spcAft>
              <a:buSzPts val="29400"/>
              <a:buNone/>
              <a:defRPr sz="29400"/>
            </a:lvl3pPr>
            <a:lvl4pPr lvl="3" algn="ctr">
              <a:lnSpc>
                <a:spcPct val="100000"/>
              </a:lnSpc>
              <a:spcBef>
                <a:spcPts val="0"/>
              </a:spcBef>
              <a:spcAft>
                <a:spcPts val="0"/>
              </a:spcAft>
              <a:buSzPts val="29400"/>
              <a:buNone/>
              <a:defRPr sz="29400"/>
            </a:lvl4pPr>
            <a:lvl5pPr lvl="4" algn="ctr">
              <a:lnSpc>
                <a:spcPct val="100000"/>
              </a:lnSpc>
              <a:spcBef>
                <a:spcPts val="0"/>
              </a:spcBef>
              <a:spcAft>
                <a:spcPts val="0"/>
              </a:spcAft>
              <a:buSzPts val="29400"/>
              <a:buNone/>
              <a:defRPr sz="29400"/>
            </a:lvl5pPr>
            <a:lvl6pPr lvl="5" algn="ctr">
              <a:lnSpc>
                <a:spcPct val="100000"/>
              </a:lnSpc>
              <a:spcBef>
                <a:spcPts val="0"/>
              </a:spcBef>
              <a:spcAft>
                <a:spcPts val="0"/>
              </a:spcAft>
              <a:buSzPts val="29400"/>
              <a:buNone/>
              <a:defRPr sz="29400"/>
            </a:lvl6pPr>
            <a:lvl7pPr lvl="6" algn="ctr">
              <a:lnSpc>
                <a:spcPct val="100000"/>
              </a:lnSpc>
              <a:spcBef>
                <a:spcPts val="0"/>
              </a:spcBef>
              <a:spcAft>
                <a:spcPts val="0"/>
              </a:spcAft>
              <a:buSzPts val="29400"/>
              <a:buNone/>
              <a:defRPr sz="29400"/>
            </a:lvl7pPr>
            <a:lvl8pPr lvl="7" algn="ctr">
              <a:lnSpc>
                <a:spcPct val="100000"/>
              </a:lnSpc>
              <a:spcBef>
                <a:spcPts val="0"/>
              </a:spcBef>
              <a:spcAft>
                <a:spcPts val="0"/>
              </a:spcAft>
              <a:buSzPts val="29400"/>
              <a:buNone/>
              <a:defRPr sz="29400"/>
            </a:lvl8pPr>
            <a:lvl9pPr lvl="8" algn="ctr">
              <a:lnSpc>
                <a:spcPct val="100000"/>
              </a:lnSpc>
              <a:spcBef>
                <a:spcPts val="0"/>
              </a:spcBef>
              <a:spcAft>
                <a:spcPts val="0"/>
              </a:spcAft>
              <a:buSzPts val="29400"/>
              <a:buNone/>
              <a:defRPr sz="29400"/>
            </a:lvl9pPr>
          </a:lstStyle>
          <a:p>
            <a:r>
              <a:t>xx%</a:t>
            </a:r>
          </a:p>
        </p:txBody>
      </p:sp>
      <p:sp>
        <p:nvSpPr>
          <p:cNvPr id="46" name="Google Shape;46;p12"/>
          <p:cNvSpPr txBox="1"/>
          <p:nvPr>
            <p:ph idx="1" type="body"/>
          </p:nvPr>
        </p:nvSpPr>
        <p:spPr>
          <a:xfrm>
            <a:off x="524046" y="12562200"/>
            <a:ext cx="14325300" cy="5184000"/>
          </a:xfrm>
          <a:prstGeom prst="rect">
            <a:avLst/>
          </a:prstGeom>
          <a:noFill/>
          <a:ln>
            <a:noFill/>
          </a:ln>
        </p:spPr>
        <p:txBody>
          <a:bodyPr anchorCtr="0" anchor="t" bIns="223925" lIns="223925" spcFirstLastPara="1" rIns="223925" wrap="square" tIns="223925">
            <a:spAutoFit/>
          </a:bodyPr>
          <a:lstStyle>
            <a:lvl1pPr indent="-508000" lvl="0" marL="457200" algn="ctr">
              <a:lnSpc>
                <a:spcPct val="115000"/>
              </a:lnSpc>
              <a:spcBef>
                <a:spcPts val="0"/>
              </a:spcBef>
              <a:spcAft>
                <a:spcPts val="0"/>
              </a:spcAft>
              <a:buSzPts val="4400"/>
              <a:buChar char="●"/>
              <a:defRPr/>
            </a:lvl1pPr>
            <a:lvl2pPr indent="-444500" lvl="1" marL="914400" algn="ctr">
              <a:lnSpc>
                <a:spcPct val="115000"/>
              </a:lnSpc>
              <a:spcBef>
                <a:spcPts val="0"/>
              </a:spcBef>
              <a:spcAft>
                <a:spcPts val="0"/>
              </a:spcAft>
              <a:buSzPts val="3400"/>
              <a:buChar char="○"/>
              <a:defRPr/>
            </a:lvl2pPr>
            <a:lvl3pPr indent="-444500" lvl="2" marL="1371600" algn="ctr">
              <a:lnSpc>
                <a:spcPct val="115000"/>
              </a:lnSpc>
              <a:spcBef>
                <a:spcPts val="0"/>
              </a:spcBef>
              <a:spcAft>
                <a:spcPts val="0"/>
              </a:spcAft>
              <a:buSzPts val="3400"/>
              <a:buChar char="■"/>
              <a:defRPr/>
            </a:lvl3pPr>
            <a:lvl4pPr indent="-444500" lvl="3" marL="1828800" algn="ctr">
              <a:lnSpc>
                <a:spcPct val="115000"/>
              </a:lnSpc>
              <a:spcBef>
                <a:spcPts val="0"/>
              </a:spcBef>
              <a:spcAft>
                <a:spcPts val="0"/>
              </a:spcAft>
              <a:buSzPts val="3400"/>
              <a:buChar char="●"/>
              <a:defRPr/>
            </a:lvl4pPr>
            <a:lvl5pPr indent="-444500" lvl="4" marL="2286000" algn="ctr">
              <a:lnSpc>
                <a:spcPct val="115000"/>
              </a:lnSpc>
              <a:spcBef>
                <a:spcPts val="0"/>
              </a:spcBef>
              <a:spcAft>
                <a:spcPts val="0"/>
              </a:spcAft>
              <a:buSzPts val="3400"/>
              <a:buChar char="○"/>
              <a:defRPr/>
            </a:lvl5pPr>
            <a:lvl6pPr indent="-444500" lvl="5" marL="2743200" algn="ctr">
              <a:lnSpc>
                <a:spcPct val="115000"/>
              </a:lnSpc>
              <a:spcBef>
                <a:spcPts val="0"/>
              </a:spcBef>
              <a:spcAft>
                <a:spcPts val="0"/>
              </a:spcAft>
              <a:buSzPts val="3400"/>
              <a:buChar char="■"/>
              <a:defRPr/>
            </a:lvl6pPr>
            <a:lvl7pPr indent="-444500" lvl="6" marL="3200400" algn="ctr">
              <a:lnSpc>
                <a:spcPct val="115000"/>
              </a:lnSpc>
              <a:spcBef>
                <a:spcPts val="0"/>
              </a:spcBef>
              <a:spcAft>
                <a:spcPts val="0"/>
              </a:spcAft>
              <a:buSzPts val="3400"/>
              <a:buChar char="●"/>
              <a:defRPr/>
            </a:lvl7pPr>
            <a:lvl8pPr indent="-444500" lvl="7" marL="3657600" algn="ctr">
              <a:lnSpc>
                <a:spcPct val="115000"/>
              </a:lnSpc>
              <a:spcBef>
                <a:spcPts val="0"/>
              </a:spcBef>
              <a:spcAft>
                <a:spcPts val="0"/>
              </a:spcAft>
              <a:buSzPts val="3400"/>
              <a:buChar char="○"/>
              <a:defRPr/>
            </a:lvl8pPr>
            <a:lvl9pPr indent="-444500" lvl="8" marL="4114800" algn="ctr">
              <a:lnSpc>
                <a:spcPct val="115000"/>
              </a:lnSpc>
              <a:spcBef>
                <a:spcPts val="0"/>
              </a:spcBef>
              <a:spcAft>
                <a:spcPts val="0"/>
              </a:spcAft>
              <a:buSzPts val="3400"/>
              <a:buChar char="■"/>
              <a:defRPr/>
            </a:lvl9pPr>
          </a:lstStyle>
          <a:p/>
        </p:txBody>
      </p:sp>
      <p:sp>
        <p:nvSpPr>
          <p:cNvPr id="47" name="Google Shape;47;p12"/>
          <p:cNvSpPr txBox="1"/>
          <p:nvPr>
            <p:ph idx="12" type="sldNum"/>
          </p:nvPr>
        </p:nvSpPr>
        <p:spPr>
          <a:xfrm>
            <a:off x="14244320" y="18583782"/>
            <a:ext cx="922500" cy="821700"/>
          </a:xfrm>
          <a:prstGeom prst="rect">
            <a:avLst/>
          </a:prstGeom>
          <a:noFill/>
          <a:ln>
            <a:noFill/>
          </a:ln>
        </p:spPr>
        <p:txBody>
          <a:bodyPr anchorCtr="0" anchor="ctr" bIns="223925" lIns="223925" spcFirstLastPara="1" rIns="223925" wrap="square" tIns="223925">
            <a:spAutoFit/>
          </a:bodyPr>
          <a:lstStyle>
            <a:lvl1pPr indent="0" lvl="0"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3"/>
          <p:cNvSpPr txBox="1"/>
          <p:nvPr>
            <p:ph idx="12" type="sldNum"/>
          </p:nvPr>
        </p:nvSpPr>
        <p:spPr>
          <a:xfrm>
            <a:off x="14244320" y="18583782"/>
            <a:ext cx="922500" cy="821700"/>
          </a:xfrm>
          <a:prstGeom prst="rect">
            <a:avLst/>
          </a:prstGeom>
          <a:noFill/>
          <a:ln>
            <a:noFill/>
          </a:ln>
        </p:spPr>
        <p:txBody>
          <a:bodyPr anchorCtr="0" anchor="ctr" bIns="223925" lIns="223925" spcFirstLastPara="1" rIns="223925" wrap="square" tIns="223925">
            <a:spAutoFit/>
          </a:bodyPr>
          <a:lstStyle>
            <a:lvl1pPr indent="0" lvl="0"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4"/>
          <p:cNvSpPr txBox="1"/>
          <p:nvPr>
            <p:ph type="title"/>
          </p:nvPr>
        </p:nvSpPr>
        <p:spPr>
          <a:xfrm>
            <a:off x="524046" y="8571536"/>
            <a:ext cx="14325300" cy="3354600"/>
          </a:xfrm>
          <a:prstGeom prst="rect">
            <a:avLst/>
          </a:prstGeom>
          <a:noFill/>
          <a:ln>
            <a:noFill/>
          </a:ln>
        </p:spPr>
        <p:txBody>
          <a:bodyPr anchorCtr="0" anchor="ctr" bIns="223925" lIns="223925" spcFirstLastPara="1" rIns="223925" wrap="square" tIns="223925">
            <a:spAutoFit/>
          </a:bodyPr>
          <a:lstStyle>
            <a:lvl1pPr lvl="0" algn="ctr">
              <a:lnSpc>
                <a:spcPct val="100000"/>
              </a:lnSpc>
              <a:spcBef>
                <a:spcPts val="0"/>
              </a:spcBef>
              <a:spcAft>
                <a:spcPts val="0"/>
              </a:spcAft>
              <a:buSzPts val="8800"/>
              <a:buNone/>
              <a:defRPr sz="8800"/>
            </a:lvl1pPr>
            <a:lvl2pPr lvl="1" algn="ctr">
              <a:lnSpc>
                <a:spcPct val="100000"/>
              </a:lnSpc>
              <a:spcBef>
                <a:spcPts val="0"/>
              </a:spcBef>
              <a:spcAft>
                <a:spcPts val="0"/>
              </a:spcAft>
              <a:buSzPts val="8800"/>
              <a:buNone/>
              <a:defRPr sz="8800"/>
            </a:lvl2pPr>
            <a:lvl3pPr lvl="2" algn="ctr">
              <a:lnSpc>
                <a:spcPct val="100000"/>
              </a:lnSpc>
              <a:spcBef>
                <a:spcPts val="0"/>
              </a:spcBef>
              <a:spcAft>
                <a:spcPts val="0"/>
              </a:spcAft>
              <a:buSzPts val="8800"/>
              <a:buNone/>
              <a:defRPr sz="8800"/>
            </a:lvl3pPr>
            <a:lvl4pPr lvl="3" algn="ctr">
              <a:lnSpc>
                <a:spcPct val="100000"/>
              </a:lnSpc>
              <a:spcBef>
                <a:spcPts val="0"/>
              </a:spcBef>
              <a:spcAft>
                <a:spcPts val="0"/>
              </a:spcAft>
              <a:buSzPts val="8800"/>
              <a:buNone/>
              <a:defRPr sz="8800"/>
            </a:lvl4pPr>
            <a:lvl5pPr lvl="4" algn="ctr">
              <a:lnSpc>
                <a:spcPct val="100000"/>
              </a:lnSpc>
              <a:spcBef>
                <a:spcPts val="0"/>
              </a:spcBef>
              <a:spcAft>
                <a:spcPts val="0"/>
              </a:spcAft>
              <a:buSzPts val="8800"/>
              <a:buNone/>
              <a:defRPr sz="8800"/>
            </a:lvl5pPr>
            <a:lvl6pPr lvl="5" algn="ctr">
              <a:lnSpc>
                <a:spcPct val="100000"/>
              </a:lnSpc>
              <a:spcBef>
                <a:spcPts val="0"/>
              </a:spcBef>
              <a:spcAft>
                <a:spcPts val="0"/>
              </a:spcAft>
              <a:buSzPts val="8800"/>
              <a:buNone/>
              <a:defRPr sz="8800"/>
            </a:lvl6pPr>
            <a:lvl7pPr lvl="6" algn="ctr">
              <a:lnSpc>
                <a:spcPct val="100000"/>
              </a:lnSpc>
              <a:spcBef>
                <a:spcPts val="0"/>
              </a:spcBef>
              <a:spcAft>
                <a:spcPts val="0"/>
              </a:spcAft>
              <a:buSzPts val="8800"/>
              <a:buNone/>
              <a:defRPr sz="8800"/>
            </a:lvl7pPr>
            <a:lvl8pPr lvl="7" algn="ctr">
              <a:lnSpc>
                <a:spcPct val="100000"/>
              </a:lnSpc>
              <a:spcBef>
                <a:spcPts val="0"/>
              </a:spcBef>
              <a:spcAft>
                <a:spcPts val="0"/>
              </a:spcAft>
              <a:buSzPts val="8800"/>
              <a:buNone/>
              <a:defRPr sz="8800"/>
            </a:lvl8pPr>
            <a:lvl9pPr lvl="8" algn="ctr">
              <a:lnSpc>
                <a:spcPct val="100000"/>
              </a:lnSpc>
              <a:spcBef>
                <a:spcPts val="0"/>
              </a:spcBef>
              <a:spcAft>
                <a:spcPts val="0"/>
              </a:spcAft>
              <a:buSzPts val="8800"/>
              <a:buNone/>
              <a:defRPr sz="8800"/>
            </a:lvl9pPr>
          </a:lstStyle>
          <a:p/>
        </p:txBody>
      </p:sp>
      <p:sp>
        <p:nvSpPr>
          <p:cNvPr id="15" name="Google Shape;15;p4"/>
          <p:cNvSpPr txBox="1"/>
          <p:nvPr>
            <p:ph idx="12" type="sldNum"/>
          </p:nvPr>
        </p:nvSpPr>
        <p:spPr>
          <a:xfrm>
            <a:off x="14244320" y="18583782"/>
            <a:ext cx="922500" cy="821700"/>
          </a:xfrm>
          <a:prstGeom prst="rect">
            <a:avLst/>
          </a:prstGeom>
          <a:noFill/>
          <a:ln>
            <a:noFill/>
          </a:ln>
        </p:spPr>
        <p:txBody>
          <a:bodyPr anchorCtr="0" anchor="ctr" bIns="223925" lIns="223925" spcFirstLastPara="1" rIns="223925" wrap="square" tIns="223925">
            <a:spAutoFit/>
          </a:bodyPr>
          <a:lstStyle>
            <a:lvl1pPr indent="0" lvl="0"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5"/>
          <p:cNvSpPr txBox="1"/>
          <p:nvPr>
            <p:ph type="title"/>
          </p:nvPr>
        </p:nvSpPr>
        <p:spPr>
          <a:xfrm>
            <a:off x="524046" y="1773507"/>
            <a:ext cx="14325300" cy="2282400"/>
          </a:xfrm>
          <a:prstGeom prst="rect">
            <a:avLst/>
          </a:prstGeom>
          <a:noFill/>
          <a:ln>
            <a:noFill/>
          </a:ln>
        </p:spPr>
        <p:txBody>
          <a:bodyPr anchorCtr="0" anchor="t" bIns="223925" lIns="223925" spcFirstLastPara="1" rIns="223925" wrap="square" tIns="223925">
            <a:spAutoFit/>
          </a:bodyPr>
          <a:lstStyle>
            <a:lvl1pPr lvl="0" algn="l">
              <a:lnSpc>
                <a:spcPct val="100000"/>
              </a:lnSpc>
              <a:spcBef>
                <a:spcPts val="0"/>
              </a:spcBef>
              <a:spcAft>
                <a:spcPts val="0"/>
              </a:spcAft>
              <a:buSzPts val="6900"/>
              <a:buNone/>
              <a:defRPr/>
            </a:lvl1pPr>
            <a:lvl2pPr lvl="1" algn="l">
              <a:lnSpc>
                <a:spcPct val="100000"/>
              </a:lnSpc>
              <a:spcBef>
                <a:spcPts val="0"/>
              </a:spcBef>
              <a:spcAft>
                <a:spcPts val="0"/>
              </a:spcAft>
              <a:buSzPts val="6900"/>
              <a:buNone/>
              <a:defRPr/>
            </a:lvl2pPr>
            <a:lvl3pPr lvl="2" algn="l">
              <a:lnSpc>
                <a:spcPct val="100000"/>
              </a:lnSpc>
              <a:spcBef>
                <a:spcPts val="0"/>
              </a:spcBef>
              <a:spcAft>
                <a:spcPts val="0"/>
              </a:spcAft>
              <a:buSzPts val="6900"/>
              <a:buNone/>
              <a:defRPr/>
            </a:lvl3pPr>
            <a:lvl4pPr lvl="3" algn="l">
              <a:lnSpc>
                <a:spcPct val="100000"/>
              </a:lnSpc>
              <a:spcBef>
                <a:spcPts val="0"/>
              </a:spcBef>
              <a:spcAft>
                <a:spcPts val="0"/>
              </a:spcAft>
              <a:buSzPts val="6900"/>
              <a:buNone/>
              <a:defRPr/>
            </a:lvl4pPr>
            <a:lvl5pPr lvl="4" algn="l">
              <a:lnSpc>
                <a:spcPct val="100000"/>
              </a:lnSpc>
              <a:spcBef>
                <a:spcPts val="0"/>
              </a:spcBef>
              <a:spcAft>
                <a:spcPts val="0"/>
              </a:spcAft>
              <a:buSzPts val="6900"/>
              <a:buNone/>
              <a:defRPr/>
            </a:lvl5pPr>
            <a:lvl6pPr lvl="5" algn="l">
              <a:lnSpc>
                <a:spcPct val="100000"/>
              </a:lnSpc>
              <a:spcBef>
                <a:spcPts val="0"/>
              </a:spcBef>
              <a:spcAft>
                <a:spcPts val="0"/>
              </a:spcAft>
              <a:buSzPts val="6900"/>
              <a:buNone/>
              <a:defRPr/>
            </a:lvl6pPr>
            <a:lvl7pPr lvl="6" algn="l">
              <a:lnSpc>
                <a:spcPct val="100000"/>
              </a:lnSpc>
              <a:spcBef>
                <a:spcPts val="0"/>
              </a:spcBef>
              <a:spcAft>
                <a:spcPts val="0"/>
              </a:spcAft>
              <a:buSzPts val="6900"/>
              <a:buNone/>
              <a:defRPr/>
            </a:lvl7pPr>
            <a:lvl8pPr lvl="7" algn="l">
              <a:lnSpc>
                <a:spcPct val="100000"/>
              </a:lnSpc>
              <a:spcBef>
                <a:spcPts val="0"/>
              </a:spcBef>
              <a:spcAft>
                <a:spcPts val="0"/>
              </a:spcAft>
              <a:buSzPts val="6900"/>
              <a:buNone/>
              <a:defRPr/>
            </a:lvl8pPr>
            <a:lvl9pPr lvl="8" algn="l">
              <a:lnSpc>
                <a:spcPct val="100000"/>
              </a:lnSpc>
              <a:spcBef>
                <a:spcPts val="0"/>
              </a:spcBef>
              <a:spcAft>
                <a:spcPts val="0"/>
              </a:spcAft>
              <a:buSzPts val="6900"/>
              <a:buNone/>
              <a:defRPr/>
            </a:lvl9pPr>
          </a:lstStyle>
          <a:p/>
        </p:txBody>
      </p:sp>
      <p:sp>
        <p:nvSpPr>
          <p:cNvPr id="18" name="Google Shape;18;p5"/>
          <p:cNvSpPr txBox="1"/>
          <p:nvPr>
            <p:ph idx="1" type="body"/>
          </p:nvPr>
        </p:nvSpPr>
        <p:spPr>
          <a:xfrm>
            <a:off x="524046" y="4592826"/>
            <a:ext cx="14325300" cy="13614900"/>
          </a:xfrm>
          <a:prstGeom prst="rect">
            <a:avLst/>
          </a:prstGeom>
          <a:noFill/>
          <a:ln>
            <a:noFill/>
          </a:ln>
        </p:spPr>
        <p:txBody>
          <a:bodyPr anchorCtr="0" anchor="t" bIns="223925" lIns="223925" spcFirstLastPara="1" rIns="223925" wrap="square" tIns="223925">
            <a:spAutoFit/>
          </a:bodyPr>
          <a:lstStyle>
            <a:lvl1pPr indent="-508000" lvl="0" marL="457200" algn="l">
              <a:lnSpc>
                <a:spcPct val="115000"/>
              </a:lnSpc>
              <a:spcBef>
                <a:spcPts val="0"/>
              </a:spcBef>
              <a:spcAft>
                <a:spcPts val="0"/>
              </a:spcAft>
              <a:buSzPts val="4400"/>
              <a:buChar char="●"/>
              <a:defRPr/>
            </a:lvl1pPr>
            <a:lvl2pPr indent="-444500" lvl="1" marL="914400" algn="l">
              <a:lnSpc>
                <a:spcPct val="115000"/>
              </a:lnSpc>
              <a:spcBef>
                <a:spcPts val="0"/>
              </a:spcBef>
              <a:spcAft>
                <a:spcPts val="0"/>
              </a:spcAft>
              <a:buSzPts val="3400"/>
              <a:buChar char="○"/>
              <a:defRPr/>
            </a:lvl2pPr>
            <a:lvl3pPr indent="-444500" lvl="2" marL="1371600" algn="l">
              <a:lnSpc>
                <a:spcPct val="115000"/>
              </a:lnSpc>
              <a:spcBef>
                <a:spcPts val="0"/>
              </a:spcBef>
              <a:spcAft>
                <a:spcPts val="0"/>
              </a:spcAft>
              <a:buSzPts val="3400"/>
              <a:buChar char="■"/>
              <a:defRPr/>
            </a:lvl3pPr>
            <a:lvl4pPr indent="-444500" lvl="3" marL="1828800" algn="l">
              <a:lnSpc>
                <a:spcPct val="115000"/>
              </a:lnSpc>
              <a:spcBef>
                <a:spcPts val="0"/>
              </a:spcBef>
              <a:spcAft>
                <a:spcPts val="0"/>
              </a:spcAft>
              <a:buSzPts val="3400"/>
              <a:buChar char="●"/>
              <a:defRPr/>
            </a:lvl4pPr>
            <a:lvl5pPr indent="-444500" lvl="4" marL="2286000" algn="l">
              <a:lnSpc>
                <a:spcPct val="115000"/>
              </a:lnSpc>
              <a:spcBef>
                <a:spcPts val="0"/>
              </a:spcBef>
              <a:spcAft>
                <a:spcPts val="0"/>
              </a:spcAft>
              <a:buSzPts val="3400"/>
              <a:buChar char="○"/>
              <a:defRPr/>
            </a:lvl5pPr>
            <a:lvl6pPr indent="-444500" lvl="5" marL="2743200" algn="l">
              <a:lnSpc>
                <a:spcPct val="115000"/>
              </a:lnSpc>
              <a:spcBef>
                <a:spcPts val="0"/>
              </a:spcBef>
              <a:spcAft>
                <a:spcPts val="0"/>
              </a:spcAft>
              <a:buSzPts val="3400"/>
              <a:buChar char="■"/>
              <a:defRPr/>
            </a:lvl6pPr>
            <a:lvl7pPr indent="-444500" lvl="6" marL="3200400" algn="l">
              <a:lnSpc>
                <a:spcPct val="115000"/>
              </a:lnSpc>
              <a:spcBef>
                <a:spcPts val="0"/>
              </a:spcBef>
              <a:spcAft>
                <a:spcPts val="0"/>
              </a:spcAft>
              <a:buSzPts val="3400"/>
              <a:buChar char="●"/>
              <a:defRPr/>
            </a:lvl7pPr>
            <a:lvl8pPr indent="-444500" lvl="7" marL="3657600" algn="l">
              <a:lnSpc>
                <a:spcPct val="115000"/>
              </a:lnSpc>
              <a:spcBef>
                <a:spcPts val="0"/>
              </a:spcBef>
              <a:spcAft>
                <a:spcPts val="0"/>
              </a:spcAft>
              <a:buSzPts val="3400"/>
              <a:buChar char="○"/>
              <a:defRPr/>
            </a:lvl8pPr>
            <a:lvl9pPr indent="-444500" lvl="8" marL="4114800" algn="l">
              <a:lnSpc>
                <a:spcPct val="115000"/>
              </a:lnSpc>
              <a:spcBef>
                <a:spcPts val="0"/>
              </a:spcBef>
              <a:spcAft>
                <a:spcPts val="0"/>
              </a:spcAft>
              <a:buSzPts val="3400"/>
              <a:buChar char="■"/>
              <a:defRPr/>
            </a:lvl9pPr>
          </a:lstStyle>
          <a:p/>
        </p:txBody>
      </p:sp>
      <p:sp>
        <p:nvSpPr>
          <p:cNvPr id="19" name="Google Shape;19;p5"/>
          <p:cNvSpPr txBox="1"/>
          <p:nvPr>
            <p:ph idx="12" type="sldNum"/>
          </p:nvPr>
        </p:nvSpPr>
        <p:spPr>
          <a:xfrm>
            <a:off x="14244320" y="18583782"/>
            <a:ext cx="922500" cy="821700"/>
          </a:xfrm>
          <a:prstGeom prst="rect">
            <a:avLst/>
          </a:prstGeom>
          <a:noFill/>
          <a:ln>
            <a:noFill/>
          </a:ln>
        </p:spPr>
        <p:txBody>
          <a:bodyPr anchorCtr="0" anchor="ctr" bIns="223925" lIns="223925" spcFirstLastPara="1" rIns="223925" wrap="square" tIns="223925">
            <a:spAutoFit/>
          </a:bodyPr>
          <a:lstStyle>
            <a:lvl1pPr indent="0" lvl="0"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6"/>
          <p:cNvSpPr txBox="1"/>
          <p:nvPr>
            <p:ph type="title"/>
          </p:nvPr>
        </p:nvSpPr>
        <p:spPr>
          <a:xfrm>
            <a:off x="524046" y="1773507"/>
            <a:ext cx="14325300" cy="2282400"/>
          </a:xfrm>
          <a:prstGeom prst="rect">
            <a:avLst/>
          </a:prstGeom>
          <a:noFill/>
          <a:ln>
            <a:noFill/>
          </a:ln>
        </p:spPr>
        <p:txBody>
          <a:bodyPr anchorCtr="0" anchor="t" bIns="223925" lIns="223925" spcFirstLastPara="1" rIns="223925" wrap="square" tIns="223925">
            <a:spAutoFit/>
          </a:bodyPr>
          <a:lstStyle>
            <a:lvl1pPr lvl="0" algn="l">
              <a:lnSpc>
                <a:spcPct val="100000"/>
              </a:lnSpc>
              <a:spcBef>
                <a:spcPts val="0"/>
              </a:spcBef>
              <a:spcAft>
                <a:spcPts val="0"/>
              </a:spcAft>
              <a:buSzPts val="6900"/>
              <a:buNone/>
              <a:defRPr/>
            </a:lvl1pPr>
            <a:lvl2pPr lvl="1" algn="l">
              <a:lnSpc>
                <a:spcPct val="100000"/>
              </a:lnSpc>
              <a:spcBef>
                <a:spcPts val="0"/>
              </a:spcBef>
              <a:spcAft>
                <a:spcPts val="0"/>
              </a:spcAft>
              <a:buSzPts val="6900"/>
              <a:buNone/>
              <a:defRPr/>
            </a:lvl2pPr>
            <a:lvl3pPr lvl="2" algn="l">
              <a:lnSpc>
                <a:spcPct val="100000"/>
              </a:lnSpc>
              <a:spcBef>
                <a:spcPts val="0"/>
              </a:spcBef>
              <a:spcAft>
                <a:spcPts val="0"/>
              </a:spcAft>
              <a:buSzPts val="6900"/>
              <a:buNone/>
              <a:defRPr/>
            </a:lvl3pPr>
            <a:lvl4pPr lvl="3" algn="l">
              <a:lnSpc>
                <a:spcPct val="100000"/>
              </a:lnSpc>
              <a:spcBef>
                <a:spcPts val="0"/>
              </a:spcBef>
              <a:spcAft>
                <a:spcPts val="0"/>
              </a:spcAft>
              <a:buSzPts val="6900"/>
              <a:buNone/>
              <a:defRPr/>
            </a:lvl4pPr>
            <a:lvl5pPr lvl="4" algn="l">
              <a:lnSpc>
                <a:spcPct val="100000"/>
              </a:lnSpc>
              <a:spcBef>
                <a:spcPts val="0"/>
              </a:spcBef>
              <a:spcAft>
                <a:spcPts val="0"/>
              </a:spcAft>
              <a:buSzPts val="6900"/>
              <a:buNone/>
              <a:defRPr/>
            </a:lvl5pPr>
            <a:lvl6pPr lvl="5" algn="l">
              <a:lnSpc>
                <a:spcPct val="100000"/>
              </a:lnSpc>
              <a:spcBef>
                <a:spcPts val="0"/>
              </a:spcBef>
              <a:spcAft>
                <a:spcPts val="0"/>
              </a:spcAft>
              <a:buSzPts val="6900"/>
              <a:buNone/>
              <a:defRPr/>
            </a:lvl6pPr>
            <a:lvl7pPr lvl="6" algn="l">
              <a:lnSpc>
                <a:spcPct val="100000"/>
              </a:lnSpc>
              <a:spcBef>
                <a:spcPts val="0"/>
              </a:spcBef>
              <a:spcAft>
                <a:spcPts val="0"/>
              </a:spcAft>
              <a:buSzPts val="6900"/>
              <a:buNone/>
              <a:defRPr/>
            </a:lvl7pPr>
            <a:lvl8pPr lvl="7" algn="l">
              <a:lnSpc>
                <a:spcPct val="100000"/>
              </a:lnSpc>
              <a:spcBef>
                <a:spcPts val="0"/>
              </a:spcBef>
              <a:spcAft>
                <a:spcPts val="0"/>
              </a:spcAft>
              <a:buSzPts val="6900"/>
              <a:buNone/>
              <a:defRPr/>
            </a:lvl8pPr>
            <a:lvl9pPr lvl="8" algn="l">
              <a:lnSpc>
                <a:spcPct val="100000"/>
              </a:lnSpc>
              <a:spcBef>
                <a:spcPts val="0"/>
              </a:spcBef>
              <a:spcAft>
                <a:spcPts val="0"/>
              </a:spcAft>
              <a:buSzPts val="6900"/>
              <a:buNone/>
              <a:defRPr/>
            </a:lvl9pPr>
          </a:lstStyle>
          <a:p/>
        </p:txBody>
      </p:sp>
      <p:sp>
        <p:nvSpPr>
          <p:cNvPr id="22" name="Google Shape;22;p6"/>
          <p:cNvSpPr txBox="1"/>
          <p:nvPr>
            <p:ph idx="1" type="body"/>
          </p:nvPr>
        </p:nvSpPr>
        <p:spPr>
          <a:xfrm>
            <a:off x="524046" y="4592826"/>
            <a:ext cx="6724800" cy="13614900"/>
          </a:xfrm>
          <a:prstGeom prst="rect">
            <a:avLst/>
          </a:prstGeom>
          <a:noFill/>
          <a:ln>
            <a:noFill/>
          </a:ln>
        </p:spPr>
        <p:txBody>
          <a:bodyPr anchorCtr="0" anchor="t" bIns="223925" lIns="223925" spcFirstLastPara="1" rIns="223925" wrap="square" tIns="223925">
            <a:spAutoFit/>
          </a:bodyPr>
          <a:lstStyle>
            <a:lvl1pPr indent="-444500" lvl="0" marL="457200" algn="l">
              <a:lnSpc>
                <a:spcPct val="115000"/>
              </a:lnSpc>
              <a:spcBef>
                <a:spcPts val="0"/>
              </a:spcBef>
              <a:spcAft>
                <a:spcPts val="0"/>
              </a:spcAft>
              <a:buSzPts val="3400"/>
              <a:buChar char="●"/>
              <a:defRPr sz="3400"/>
            </a:lvl1pPr>
            <a:lvl2pPr indent="-412750" lvl="1" marL="914400" algn="l">
              <a:lnSpc>
                <a:spcPct val="115000"/>
              </a:lnSpc>
              <a:spcBef>
                <a:spcPts val="0"/>
              </a:spcBef>
              <a:spcAft>
                <a:spcPts val="0"/>
              </a:spcAft>
              <a:buSzPts val="2900"/>
              <a:buChar char="○"/>
              <a:defRPr sz="2900"/>
            </a:lvl2pPr>
            <a:lvl3pPr indent="-412750" lvl="2" marL="1371600" algn="l">
              <a:lnSpc>
                <a:spcPct val="115000"/>
              </a:lnSpc>
              <a:spcBef>
                <a:spcPts val="0"/>
              </a:spcBef>
              <a:spcAft>
                <a:spcPts val="0"/>
              </a:spcAft>
              <a:buSzPts val="2900"/>
              <a:buChar char="■"/>
              <a:defRPr sz="2900"/>
            </a:lvl3pPr>
            <a:lvl4pPr indent="-412750" lvl="3" marL="1828800" algn="l">
              <a:lnSpc>
                <a:spcPct val="115000"/>
              </a:lnSpc>
              <a:spcBef>
                <a:spcPts val="0"/>
              </a:spcBef>
              <a:spcAft>
                <a:spcPts val="0"/>
              </a:spcAft>
              <a:buSzPts val="2900"/>
              <a:buChar char="●"/>
              <a:defRPr sz="2900"/>
            </a:lvl4pPr>
            <a:lvl5pPr indent="-412750" lvl="4" marL="2286000" algn="l">
              <a:lnSpc>
                <a:spcPct val="115000"/>
              </a:lnSpc>
              <a:spcBef>
                <a:spcPts val="0"/>
              </a:spcBef>
              <a:spcAft>
                <a:spcPts val="0"/>
              </a:spcAft>
              <a:buSzPts val="2900"/>
              <a:buChar char="○"/>
              <a:defRPr sz="2900"/>
            </a:lvl5pPr>
            <a:lvl6pPr indent="-412750" lvl="5" marL="2743200" algn="l">
              <a:lnSpc>
                <a:spcPct val="115000"/>
              </a:lnSpc>
              <a:spcBef>
                <a:spcPts val="0"/>
              </a:spcBef>
              <a:spcAft>
                <a:spcPts val="0"/>
              </a:spcAft>
              <a:buSzPts val="2900"/>
              <a:buChar char="■"/>
              <a:defRPr sz="2900"/>
            </a:lvl6pPr>
            <a:lvl7pPr indent="-412750" lvl="6" marL="3200400" algn="l">
              <a:lnSpc>
                <a:spcPct val="115000"/>
              </a:lnSpc>
              <a:spcBef>
                <a:spcPts val="0"/>
              </a:spcBef>
              <a:spcAft>
                <a:spcPts val="0"/>
              </a:spcAft>
              <a:buSzPts val="2900"/>
              <a:buChar char="●"/>
              <a:defRPr sz="2900"/>
            </a:lvl7pPr>
            <a:lvl8pPr indent="-412750" lvl="7" marL="3657600" algn="l">
              <a:lnSpc>
                <a:spcPct val="115000"/>
              </a:lnSpc>
              <a:spcBef>
                <a:spcPts val="0"/>
              </a:spcBef>
              <a:spcAft>
                <a:spcPts val="0"/>
              </a:spcAft>
              <a:buSzPts val="2900"/>
              <a:buChar char="○"/>
              <a:defRPr sz="2900"/>
            </a:lvl8pPr>
            <a:lvl9pPr indent="-412750" lvl="8" marL="4114800" algn="l">
              <a:lnSpc>
                <a:spcPct val="115000"/>
              </a:lnSpc>
              <a:spcBef>
                <a:spcPts val="0"/>
              </a:spcBef>
              <a:spcAft>
                <a:spcPts val="0"/>
              </a:spcAft>
              <a:buSzPts val="2900"/>
              <a:buChar char="■"/>
              <a:defRPr sz="2900"/>
            </a:lvl9pPr>
          </a:lstStyle>
          <a:p/>
        </p:txBody>
      </p:sp>
      <p:sp>
        <p:nvSpPr>
          <p:cNvPr id="23" name="Google Shape;23;p6"/>
          <p:cNvSpPr txBox="1"/>
          <p:nvPr>
            <p:ph idx="2" type="body"/>
          </p:nvPr>
        </p:nvSpPr>
        <p:spPr>
          <a:xfrm>
            <a:off x="8124473" y="4592826"/>
            <a:ext cx="6724800" cy="13614900"/>
          </a:xfrm>
          <a:prstGeom prst="rect">
            <a:avLst/>
          </a:prstGeom>
          <a:noFill/>
          <a:ln>
            <a:noFill/>
          </a:ln>
        </p:spPr>
        <p:txBody>
          <a:bodyPr anchorCtr="0" anchor="t" bIns="223925" lIns="223925" spcFirstLastPara="1" rIns="223925" wrap="square" tIns="223925">
            <a:spAutoFit/>
          </a:bodyPr>
          <a:lstStyle>
            <a:lvl1pPr indent="-444500" lvl="0" marL="457200" algn="l">
              <a:lnSpc>
                <a:spcPct val="115000"/>
              </a:lnSpc>
              <a:spcBef>
                <a:spcPts val="0"/>
              </a:spcBef>
              <a:spcAft>
                <a:spcPts val="0"/>
              </a:spcAft>
              <a:buSzPts val="3400"/>
              <a:buChar char="●"/>
              <a:defRPr sz="3400"/>
            </a:lvl1pPr>
            <a:lvl2pPr indent="-412750" lvl="1" marL="914400" algn="l">
              <a:lnSpc>
                <a:spcPct val="115000"/>
              </a:lnSpc>
              <a:spcBef>
                <a:spcPts val="0"/>
              </a:spcBef>
              <a:spcAft>
                <a:spcPts val="0"/>
              </a:spcAft>
              <a:buSzPts val="2900"/>
              <a:buChar char="○"/>
              <a:defRPr sz="2900"/>
            </a:lvl2pPr>
            <a:lvl3pPr indent="-412750" lvl="2" marL="1371600" algn="l">
              <a:lnSpc>
                <a:spcPct val="115000"/>
              </a:lnSpc>
              <a:spcBef>
                <a:spcPts val="0"/>
              </a:spcBef>
              <a:spcAft>
                <a:spcPts val="0"/>
              </a:spcAft>
              <a:buSzPts val="2900"/>
              <a:buChar char="■"/>
              <a:defRPr sz="2900"/>
            </a:lvl3pPr>
            <a:lvl4pPr indent="-412750" lvl="3" marL="1828800" algn="l">
              <a:lnSpc>
                <a:spcPct val="115000"/>
              </a:lnSpc>
              <a:spcBef>
                <a:spcPts val="0"/>
              </a:spcBef>
              <a:spcAft>
                <a:spcPts val="0"/>
              </a:spcAft>
              <a:buSzPts val="2900"/>
              <a:buChar char="●"/>
              <a:defRPr sz="2900"/>
            </a:lvl4pPr>
            <a:lvl5pPr indent="-412750" lvl="4" marL="2286000" algn="l">
              <a:lnSpc>
                <a:spcPct val="115000"/>
              </a:lnSpc>
              <a:spcBef>
                <a:spcPts val="0"/>
              </a:spcBef>
              <a:spcAft>
                <a:spcPts val="0"/>
              </a:spcAft>
              <a:buSzPts val="2900"/>
              <a:buChar char="○"/>
              <a:defRPr sz="2900"/>
            </a:lvl5pPr>
            <a:lvl6pPr indent="-412750" lvl="5" marL="2743200" algn="l">
              <a:lnSpc>
                <a:spcPct val="115000"/>
              </a:lnSpc>
              <a:spcBef>
                <a:spcPts val="0"/>
              </a:spcBef>
              <a:spcAft>
                <a:spcPts val="0"/>
              </a:spcAft>
              <a:buSzPts val="2900"/>
              <a:buChar char="■"/>
              <a:defRPr sz="2900"/>
            </a:lvl6pPr>
            <a:lvl7pPr indent="-412750" lvl="6" marL="3200400" algn="l">
              <a:lnSpc>
                <a:spcPct val="115000"/>
              </a:lnSpc>
              <a:spcBef>
                <a:spcPts val="0"/>
              </a:spcBef>
              <a:spcAft>
                <a:spcPts val="0"/>
              </a:spcAft>
              <a:buSzPts val="2900"/>
              <a:buChar char="●"/>
              <a:defRPr sz="2900"/>
            </a:lvl7pPr>
            <a:lvl8pPr indent="-412750" lvl="7" marL="3657600" algn="l">
              <a:lnSpc>
                <a:spcPct val="115000"/>
              </a:lnSpc>
              <a:spcBef>
                <a:spcPts val="0"/>
              </a:spcBef>
              <a:spcAft>
                <a:spcPts val="0"/>
              </a:spcAft>
              <a:buSzPts val="2900"/>
              <a:buChar char="○"/>
              <a:defRPr sz="2900"/>
            </a:lvl8pPr>
            <a:lvl9pPr indent="-412750" lvl="8" marL="4114800" algn="l">
              <a:lnSpc>
                <a:spcPct val="115000"/>
              </a:lnSpc>
              <a:spcBef>
                <a:spcPts val="0"/>
              </a:spcBef>
              <a:spcAft>
                <a:spcPts val="0"/>
              </a:spcAft>
              <a:buSzPts val="2900"/>
              <a:buChar char="■"/>
              <a:defRPr sz="2900"/>
            </a:lvl9pPr>
          </a:lstStyle>
          <a:p/>
        </p:txBody>
      </p:sp>
      <p:sp>
        <p:nvSpPr>
          <p:cNvPr id="24" name="Google Shape;24;p6"/>
          <p:cNvSpPr txBox="1"/>
          <p:nvPr>
            <p:ph idx="12" type="sldNum"/>
          </p:nvPr>
        </p:nvSpPr>
        <p:spPr>
          <a:xfrm>
            <a:off x="14244320" y="18583782"/>
            <a:ext cx="922500" cy="821700"/>
          </a:xfrm>
          <a:prstGeom prst="rect">
            <a:avLst/>
          </a:prstGeom>
          <a:noFill/>
          <a:ln>
            <a:noFill/>
          </a:ln>
        </p:spPr>
        <p:txBody>
          <a:bodyPr anchorCtr="0" anchor="ctr" bIns="223925" lIns="223925" spcFirstLastPara="1" rIns="223925" wrap="square" tIns="223925">
            <a:spAutoFit/>
          </a:bodyPr>
          <a:lstStyle>
            <a:lvl1pPr indent="0" lvl="0"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7"/>
          <p:cNvSpPr txBox="1"/>
          <p:nvPr>
            <p:ph type="title"/>
          </p:nvPr>
        </p:nvSpPr>
        <p:spPr>
          <a:xfrm>
            <a:off x="524046" y="1773507"/>
            <a:ext cx="14325300" cy="2282400"/>
          </a:xfrm>
          <a:prstGeom prst="rect">
            <a:avLst/>
          </a:prstGeom>
          <a:noFill/>
          <a:ln>
            <a:noFill/>
          </a:ln>
        </p:spPr>
        <p:txBody>
          <a:bodyPr anchorCtr="0" anchor="t" bIns="223925" lIns="223925" spcFirstLastPara="1" rIns="223925" wrap="square" tIns="223925">
            <a:spAutoFit/>
          </a:bodyPr>
          <a:lstStyle>
            <a:lvl1pPr lvl="0" algn="l">
              <a:lnSpc>
                <a:spcPct val="100000"/>
              </a:lnSpc>
              <a:spcBef>
                <a:spcPts val="0"/>
              </a:spcBef>
              <a:spcAft>
                <a:spcPts val="0"/>
              </a:spcAft>
              <a:buSzPts val="6900"/>
              <a:buNone/>
              <a:defRPr/>
            </a:lvl1pPr>
            <a:lvl2pPr lvl="1" algn="l">
              <a:lnSpc>
                <a:spcPct val="100000"/>
              </a:lnSpc>
              <a:spcBef>
                <a:spcPts val="0"/>
              </a:spcBef>
              <a:spcAft>
                <a:spcPts val="0"/>
              </a:spcAft>
              <a:buSzPts val="6900"/>
              <a:buNone/>
              <a:defRPr/>
            </a:lvl2pPr>
            <a:lvl3pPr lvl="2" algn="l">
              <a:lnSpc>
                <a:spcPct val="100000"/>
              </a:lnSpc>
              <a:spcBef>
                <a:spcPts val="0"/>
              </a:spcBef>
              <a:spcAft>
                <a:spcPts val="0"/>
              </a:spcAft>
              <a:buSzPts val="6900"/>
              <a:buNone/>
              <a:defRPr/>
            </a:lvl3pPr>
            <a:lvl4pPr lvl="3" algn="l">
              <a:lnSpc>
                <a:spcPct val="100000"/>
              </a:lnSpc>
              <a:spcBef>
                <a:spcPts val="0"/>
              </a:spcBef>
              <a:spcAft>
                <a:spcPts val="0"/>
              </a:spcAft>
              <a:buSzPts val="6900"/>
              <a:buNone/>
              <a:defRPr/>
            </a:lvl4pPr>
            <a:lvl5pPr lvl="4" algn="l">
              <a:lnSpc>
                <a:spcPct val="100000"/>
              </a:lnSpc>
              <a:spcBef>
                <a:spcPts val="0"/>
              </a:spcBef>
              <a:spcAft>
                <a:spcPts val="0"/>
              </a:spcAft>
              <a:buSzPts val="6900"/>
              <a:buNone/>
              <a:defRPr/>
            </a:lvl5pPr>
            <a:lvl6pPr lvl="5" algn="l">
              <a:lnSpc>
                <a:spcPct val="100000"/>
              </a:lnSpc>
              <a:spcBef>
                <a:spcPts val="0"/>
              </a:spcBef>
              <a:spcAft>
                <a:spcPts val="0"/>
              </a:spcAft>
              <a:buSzPts val="6900"/>
              <a:buNone/>
              <a:defRPr/>
            </a:lvl6pPr>
            <a:lvl7pPr lvl="6" algn="l">
              <a:lnSpc>
                <a:spcPct val="100000"/>
              </a:lnSpc>
              <a:spcBef>
                <a:spcPts val="0"/>
              </a:spcBef>
              <a:spcAft>
                <a:spcPts val="0"/>
              </a:spcAft>
              <a:buSzPts val="6900"/>
              <a:buNone/>
              <a:defRPr/>
            </a:lvl7pPr>
            <a:lvl8pPr lvl="7" algn="l">
              <a:lnSpc>
                <a:spcPct val="100000"/>
              </a:lnSpc>
              <a:spcBef>
                <a:spcPts val="0"/>
              </a:spcBef>
              <a:spcAft>
                <a:spcPts val="0"/>
              </a:spcAft>
              <a:buSzPts val="6900"/>
              <a:buNone/>
              <a:defRPr/>
            </a:lvl8pPr>
            <a:lvl9pPr lvl="8" algn="l">
              <a:lnSpc>
                <a:spcPct val="100000"/>
              </a:lnSpc>
              <a:spcBef>
                <a:spcPts val="0"/>
              </a:spcBef>
              <a:spcAft>
                <a:spcPts val="0"/>
              </a:spcAft>
              <a:buSzPts val="6900"/>
              <a:buNone/>
              <a:defRPr/>
            </a:lvl9pPr>
          </a:lstStyle>
          <a:p/>
        </p:txBody>
      </p:sp>
      <p:sp>
        <p:nvSpPr>
          <p:cNvPr id="27" name="Google Shape;27;p7"/>
          <p:cNvSpPr txBox="1"/>
          <p:nvPr>
            <p:ph idx="12" type="sldNum"/>
          </p:nvPr>
        </p:nvSpPr>
        <p:spPr>
          <a:xfrm>
            <a:off x="14244320" y="18583782"/>
            <a:ext cx="922500" cy="821700"/>
          </a:xfrm>
          <a:prstGeom prst="rect">
            <a:avLst/>
          </a:prstGeom>
          <a:noFill/>
          <a:ln>
            <a:noFill/>
          </a:ln>
        </p:spPr>
        <p:txBody>
          <a:bodyPr anchorCtr="0" anchor="ctr" bIns="223925" lIns="223925" spcFirstLastPara="1" rIns="223925" wrap="square" tIns="223925">
            <a:spAutoFit/>
          </a:bodyPr>
          <a:lstStyle>
            <a:lvl1pPr indent="0" lvl="0"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8"/>
          <p:cNvSpPr txBox="1"/>
          <p:nvPr>
            <p:ph type="title"/>
          </p:nvPr>
        </p:nvSpPr>
        <p:spPr>
          <a:xfrm>
            <a:off x="524046" y="2214169"/>
            <a:ext cx="4720800" cy="3011700"/>
          </a:xfrm>
          <a:prstGeom prst="rect">
            <a:avLst/>
          </a:prstGeom>
          <a:noFill/>
          <a:ln>
            <a:noFill/>
          </a:ln>
        </p:spPr>
        <p:txBody>
          <a:bodyPr anchorCtr="0" anchor="b" bIns="223925" lIns="223925" spcFirstLastPara="1" rIns="223925" wrap="square" tIns="223925">
            <a:spAutoFit/>
          </a:bodyPr>
          <a:lstStyle>
            <a:lvl1pPr lvl="0" algn="l">
              <a:lnSpc>
                <a:spcPct val="100000"/>
              </a:lnSpc>
              <a:spcBef>
                <a:spcPts val="0"/>
              </a:spcBef>
              <a:spcAft>
                <a:spcPts val="0"/>
              </a:spcAft>
              <a:buSzPts val="5900"/>
              <a:buNone/>
              <a:defRPr sz="5900"/>
            </a:lvl1pPr>
            <a:lvl2pPr lvl="1" algn="l">
              <a:lnSpc>
                <a:spcPct val="100000"/>
              </a:lnSpc>
              <a:spcBef>
                <a:spcPts val="0"/>
              </a:spcBef>
              <a:spcAft>
                <a:spcPts val="0"/>
              </a:spcAft>
              <a:buSzPts val="5900"/>
              <a:buNone/>
              <a:defRPr sz="5900"/>
            </a:lvl2pPr>
            <a:lvl3pPr lvl="2" algn="l">
              <a:lnSpc>
                <a:spcPct val="100000"/>
              </a:lnSpc>
              <a:spcBef>
                <a:spcPts val="0"/>
              </a:spcBef>
              <a:spcAft>
                <a:spcPts val="0"/>
              </a:spcAft>
              <a:buSzPts val="5900"/>
              <a:buNone/>
              <a:defRPr sz="5900"/>
            </a:lvl3pPr>
            <a:lvl4pPr lvl="3" algn="l">
              <a:lnSpc>
                <a:spcPct val="100000"/>
              </a:lnSpc>
              <a:spcBef>
                <a:spcPts val="0"/>
              </a:spcBef>
              <a:spcAft>
                <a:spcPts val="0"/>
              </a:spcAft>
              <a:buSzPts val="5900"/>
              <a:buNone/>
              <a:defRPr sz="5900"/>
            </a:lvl4pPr>
            <a:lvl5pPr lvl="4" algn="l">
              <a:lnSpc>
                <a:spcPct val="100000"/>
              </a:lnSpc>
              <a:spcBef>
                <a:spcPts val="0"/>
              </a:spcBef>
              <a:spcAft>
                <a:spcPts val="0"/>
              </a:spcAft>
              <a:buSzPts val="5900"/>
              <a:buNone/>
              <a:defRPr sz="5900"/>
            </a:lvl5pPr>
            <a:lvl6pPr lvl="5" algn="l">
              <a:lnSpc>
                <a:spcPct val="100000"/>
              </a:lnSpc>
              <a:spcBef>
                <a:spcPts val="0"/>
              </a:spcBef>
              <a:spcAft>
                <a:spcPts val="0"/>
              </a:spcAft>
              <a:buSzPts val="5900"/>
              <a:buNone/>
              <a:defRPr sz="5900"/>
            </a:lvl6pPr>
            <a:lvl7pPr lvl="6" algn="l">
              <a:lnSpc>
                <a:spcPct val="100000"/>
              </a:lnSpc>
              <a:spcBef>
                <a:spcPts val="0"/>
              </a:spcBef>
              <a:spcAft>
                <a:spcPts val="0"/>
              </a:spcAft>
              <a:buSzPts val="5900"/>
              <a:buNone/>
              <a:defRPr sz="5900"/>
            </a:lvl7pPr>
            <a:lvl8pPr lvl="7" algn="l">
              <a:lnSpc>
                <a:spcPct val="100000"/>
              </a:lnSpc>
              <a:spcBef>
                <a:spcPts val="0"/>
              </a:spcBef>
              <a:spcAft>
                <a:spcPts val="0"/>
              </a:spcAft>
              <a:buSzPts val="5900"/>
              <a:buNone/>
              <a:defRPr sz="5900"/>
            </a:lvl8pPr>
            <a:lvl9pPr lvl="8" algn="l">
              <a:lnSpc>
                <a:spcPct val="100000"/>
              </a:lnSpc>
              <a:spcBef>
                <a:spcPts val="0"/>
              </a:spcBef>
              <a:spcAft>
                <a:spcPts val="0"/>
              </a:spcAft>
              <a:buSzPts val="5900"/>
              <a:buNone/>
              <a:defRPr sz="5900"/>
            </a:lvl9pPr>
          </a:lstStyle>
          <a:p/>
        </p:txBody>
      </p:sp>
      <p:sp>
        <p:nvSpPr>
          <p:cNvPr id="30" name="Google Shape;30;p8"/>
          <p:cNvSpPr txBox="1"/>
          <p:nvPr>
            <p:ph idx="1" type="body"/>
          </p:nvPr>
        </p:nvSpPr>
        <p:spPr>
          <a:xfrm>
            <a:off x="524046" y="5537813"/>
            <a:ext cx="4720800" cy="12670500"/>
          </a:xfrm>
          <a:prstGeom prst="rect">
            <a:avLst/>
          </a:prstGeom>
          <a:noFill/>
          <a:ln>
            <a:noFill/>
          </a:ln>
        </p:spPr>
        <p:txBody>
          <a:bodyPr anchorCtr="0" anchor="t" bIns="223925" lIns="223925" spcFirstLastPara="1" rIns="223925" wrap="square" tIns="223925">
            <a:spAutoFit/>
          </a:bodyPr>
          <a:lstStyle>
            <a:lvl1pPr indent="-412750" lvl="0" marL="457200" algn="l">
              <a:lnSpc>
                <a:spcPct val="115000"/>
              </a:lnSpc>
              <a:spcBef>
                <a:spcPts val="0"/>
              </a:spcBef>
              <a:spcAft>
                <a:spcPts val="0"/>
              </a:spcAft>
              <a:buSzPts val="2900"/>
              <a:buChar char="●"/>
              <a:defRPr sz="2900"/>
            </a:lvl1pPr>
            <a:lvl2pPr indent="-412750" lvl="1" marL="914400" algn="l">
              <a:lnSpc>
                <a:spcPct val="115000"/>
              </a:lnSpc>
              <a:spcBef>
                <a:spcPts val="0"/>
              </a:spcBef>
              <a:spcAft>
                <a:spcPts val="0"/>
              </a:spcAft>
              <a:buSzPts val="2900"/>
              <a:buChar char="○"/>
              <a:defRPr sz="2900"/>
            </a:lvl2pPr>
            <a:lvl3pPr indent="-412750" lvl="2" marL="1371600" algn="l">
              <a:lnSpc>
                <a:spcPct val="115000"/>
              </a:lnSpc>
              <a:spcBef>
                <a:spcPts val="0"/>
              </a:spcBef>
              <a:spcAft>
                <a:spcPts val="0"/>
              </a:spcAft>
              <a:buSzPts val="2900"/>
              <a:buChar char="■"/>
              <a:defRPr sz="2900"/>
            </a:lvl3pPr>
            <a:lvl4pPr indent="-412750" lvl="3" marL="1828800" algn="l">
              <a:lnSpc>
                <a:spcPct val="115000"/>
              </a:lnSpc>
              <a:spcBef>
                <a:spcPts val="0"/>
              </a:spcBef>
              <a:spcAft>
                <a:spcPts val="0"/>
              </a:spcAft>
              <a:buSzPts val="2900"/>
              <a:buChar char="●"/>
              <a:defRPr sz="2900"/>
            </a:lvl4pPr>
            <a:lvl5pPr indent="-412750" lvl="4" marL="2286000" algn="l">
              <a:lnSpc>
                <a:spcPct val="115000"/>
              </a:lnSpc>
              <a:spcBef>
                <a:spcPts val="0"/>
              </a:spcBef>
              <a:spcAft>
                <a:spcPts val="0"/>
              </a:spcAft>
              <a:buSzPts val="2900"/>
              <a:buChar char="○"/>
              <a:defRPr sz="2900"/>
            </a:lvl5pPr>
            <a:lvl6pPr indent="-412750" lvl="5" marL="2743200" algn="l">
              <a:lnSpc>
                <a:spcPct val="115000"/>
              </a:lnSpc>
              <a:spcBef>
                <a:spcPts val="0"/>
              </a:spcBef>
              <a:spcAft>
                <a:spcPts val="0"/>
              </a:spcAft>
              <a:buSzPts val="2900"/>
              <a:buChar char="■"/>
              <a:defRPr sz="2900"/>
            </a:lvl6pPr>
            <a:lvl7pPr indent="-412750" lvl="6" marL="3200400" algn="l">
              <a:lnSpc>
                <a:spcPct val="115000"/>
              </a:lnSpc>
              <a:spcBef>
                <a:spcPts val="0"/>
              </a:spcBef>
              <a:spcAft>
                <a:spcPts val="0"/>
              </a:spcAft>
              <a:buSzPts val="2900"/>
              <a:buChar char="●"/>
              <a:defRPr sz="2900"/>
            </a:lvl7pPr>
            <a:lvl8pPr indent="-412750" lvl="7" marL="3657600" algn="l">
              <a:lnSpc>
                <a:spcPct val="115000"/>
              </a:lnSpc>
              <a:spcBef>
                <a:spcPts val="0"/>
              </a:spcBef>
              <a:spcAft>
                <a:spcPts val="0"/>
              </a:spcAft>
              <a:buSzPts val="2900"/>
              <a:buChar char="○"/>
              <a:defRPr sz="2900"/>
            </a:lvl8pPr>
            <a:lvl9pPr indent="-412750" lvl="8" marL="4114800" algn="l">
              <a:lnSpc>
                <a:spcPct val="115000"/>
              </a:lnSpc>
              <a:spcBef>
                <a:spcPts val="0"/>
              </a:spcBef>
              <a:spcAft>
                <a:spcPts val="0"/>
              </a:spcAft>
              <a:buSzPts val="2900"/>
              <a:buChar char="■"/>
              <a:defRPr sz="2900"/>
            </a:lvl9pPr>
          </a:lstStyle>
          <a:p/>
        </p:txBody>
      </p:sp>
      <p:sp>
        <p:nvSpPr>
          <p:cNvPr id="31" name="Google Shape;31;p8"/>
          <p:cNvSpPr txBox="1"/>
          <p:nvPr>
            <p:ph idx="12" type="sldNum"/>
          </p:nvPr>
        </p:nvSpPr>
        <p:spPr>
          <a:xfrm>
            <a:off x="14244320" y="18583782"/>
            <a:ext cx="922500" cy="821700"/>
          </a:xfrm>
          <a:prstGeom prst="rect">
            <a:avLst/>
          </a:prstGeom>
          <a:noFill/>
          <a:ln>
            <a:noFill/>
          </a:ln>
        </p:spPr>
        <p:txBody>
          <a:bodyPr anchorCtr="0" anchor="ctr" bIns="223925" lIns="223925" spcFirstLastPara="1" rIns="223925" wrap="square" tIns="223925">
            <a:spAutoFit/>
          </a:bodyPr>
          <a:lstStyle>
            <a:lvl1pPr indent="0" lvl="0"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9"/>
          <p:cNvSpPr txBox="1"/>
          <p:nvPr>
            <p:ph type="title"/>
          </p:nvPr>
        </p:nvSpPr>
        <p:spPr>
          <a:xfrm>
            <a:off x="824233" y="1793931"/>
            <a:ext cx="10705800" cy="16302600"/>
          </a:xfrm>
          <a:prstGeom prst="rect">
            <a:avLst/>
          </a:prstGeom>
          <a:noFill/>
          <a:ln>
            <a:noFill/>
          </a:ln>
        </p:spPr>
        <p:txBody>
          <a:bodyPr anchorCtr="0" anchor="ctr" bIns="223925" lIns="223925" spcFirstLastPara="1" rIns="223925" wrap="square" tIns="223925">
            <a:spAutoFit/>
          </a:bodyPr>
          <a:lstStyle>
            <a:lvl1pPr lvl="0" algn="l">
              <a:lnSpc>
                <a:spcPct val="100000"/>
              </a:lnSpc>
              <a:spcBef>
                <a:spcPts val="0"/>
              </a:spcBef>
              <a:spcAft>
                <a:spcPts val="0"/>
              </a:spcAft>
              <a:buSzPts val="11800"/>
              <a:buNone/>
              <a:defRPr sz="11800"/>
            </a:lvl1pPr>
            <a:lvl2pPr lvl="1" algn="l">
              <a:lnSpc>
                <a:spcPct val="100000"/>
              </a:lnSpc>
              <a:spcBef>
                <a:spcPts val="0"/>
              </a:spcBef>
              <a:spcAft>
                <a:spcPts val="0"/>
              </a:spcAft>
              <a:buSzPts val="11800"/>
              <a:buNone/>
              <a:defRPr sz="11800"/>
            </a:lvl2pPr>
            <a:lvl3pPr lvl="2" algn="l">
              <a:lnSpc>
                <a:spcPct val="100000"/>
              </a:lnSpc>
              <a:spcBef>
                <a:spcPts val="0"/>
              </a:spcBef>
              <a:spcAft>
                <a:spcPts val="0"/>
              </a:spcAft>
              <a:buSzPts val="11800"/>
              <a:buNone/>
              <a:defRPr sz="11800"/>
            </a:lvl3pPr>
            <a:lvl4pPr lvl="3" algn="l">
              <a:lnSpc>
                <a:spcPct val="100000"/>
              </a:lnSpc>
              <a:spcBef>
                <a:spcPts val="0"/>
              </a:spcBef>
              <a:spcAft>
                <a:spcPts val="0"/>
              </a:spcAft>
              <a:buSzPts val="11800"/>
              <a:buNone/>
              <a:defRPr sz="11800"/>
            </a:lvl4pPr>
            <a:lvl5pPr lvl="4" algn="l">
              <a:lnSpc>
                <a:spcPct val="100000"/>
              </a:lnSpc>
              <a:spcBef>
                <a:spcPts val="0"/>
              </a:spcBef>
              <a:spcAft>
                <a:spcPts val="0"/>
              </a:spcAft>
              <a:buSzPts val="11800"/>
              <a:buNone/>
              <a:defRPr sz="11800"/>
            </a:lvl5pPr>
            <a:lvl6pPr lvl="5" algn="l">
              <a:lnSpc>
                <a:spcPct val="100000"/>
              </a:lnSpc>
              <a:spcBef>
                <a:spcPts val="0"/>
              </a:spcBef>
              <a:spcAft>
                <a:spcPts val="0"/>
              </a:spcAft>
              <a:buSzPts val="11800"/>
              <a:buNone/>
              <a:defRPr sz="11800"/>
            </a:lvl6pPr>
            <a:lvl7pPr lvl="6" algn="l">
              <a:lnSpc>
                <a:spcPct val="100000"/>
              </a:lnSpc>
              <a:spcBef>
                <a:spcPts val="0"/>
              </a:spcBef>
              <a:spcAft>
                <a:spcPts val="0"/>
              </a:spcAft>
              <a:buSzPts val="11800"/>
              <a:buNone/>
              <a:defRPr sz="11800"/>
            </a:lvl7pPr>
            <a:lvl8pPr lvl="7" algn="l">
              <a:lnSpc>
                <a:spcPct val="100000"/>
              </a:lnSpc>
              <a:spcBef>
                <a:spcPts val="0"/>
              </a:spcBef>
              <a:spcAft>
                <a:spcPts val="0"/>
              </a:spcAft>
              <a:buSzPts val="11800"/>
              <a:buNone/>
              <a:defRPr sz="11800"/>
            </a:lvl8pPr>
            <a:lvl9pPr lvl="8" algn="l">
              <a:lnSpc>
                <a:spcPct val="100000"/>
              </a:lnSpc>
              <a:spcBef>
                <a:spcPts val="0"/>
              </a:spcBef>
              <a:spcAft>
                <a:spcPts val="0"/>
              </a:spcAft>
              <a:buSzPts val="11800"/>
              <a:buNone/>
              <a:defRPr sz="11800"/>
            </a:lvl9pPr>
          </a:lstStyle>
          <a:p/>
        </p:txBody>
      </p:sp>
      <p:sp>
        <p:nvSpPr>
          <p:cNvPr id="34" name="Google Shape;34;p9"/>
          <p:cNvSpPr txBox="1"/>
          <p:nvPr>
            <p:ph idx="12" type="sldNum"/>
          </p:nvPr>
        </p:nvSpPr>
        <p:spPr>
          <a:xfrm>
            <a:off x="14244320" y="18583782"/>
            <a:ext cx="922500" cy="821700"/>
          </a:xfrm>
          <a:prstGeom prst="rect">
            <a:avLst/>
          </a:prstGeom>
          <a:noFill/>
          <a:ln>
            <a:noFill/>
          </a:ln>
        </p:spPr>
        <p:txBody>
          <a:bodyPr anchorCtr="0" anchor="ctr" bIns="223925" lIns="223925" spcFirstLastPara="1" rIns="223925" wrap="square" tIns="223925">
            <a:spAutoFit/>
          </a:bodyPr>
          <a:lstStyle>
            <a:lvl1pPr indent="0" lvl="0"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10"/>
          <p:cNvSpPr/>
          <p:nvPr/>
        </p:nvSpPr>
        <p:spPr>
          <a:xfrm>
            <a:off x="7686675" y="-498"/>
            <a:ext cx="7686600" cy="20497800"/>
          </a:xfrm>
          <a:prstGeom prst="rect">
            <a:avLst/>
          </a:prstGeom>
          <a:solidFill>
            <a:schemeClr val="lt2"/>
          </a:solidFill>
          <a:ln>
            <a:noFill/>
          </a:ln>
        </p:spPr>
        <p:txBody>
          <a:bodyPr anchorCtr="0" anchor="ctr" bIns="223925" lIns="223925" spcFirstLastPara="1" rIns="223925" wrap="square" tIns="2239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10"/>
          <p:cNvSpPr txBox="1"/>
          <p:nvPr>
            <p:ph type="title"/>
          </p:nvPr>
        </p:nvSpPr>
        <p:spPr>
          <a:xfrm>
            <a:off x="446372" y="4914431"/>
            <a:ext cx="6801000" cy="5907300"/>
          </a:xfrm>
          <a:prstGeom prst="rect">
            <a:avLst/>
          </a:prstGeom>
          <a:noFill/>
          <a:ln>
            <a:noFill/>
          </a:ln>
        </p:spPr>
        <p:txBody>
          <a:bodyPr anchorCtr="0" anchor="b" bIns="223925" lIns="223925" spcFirstLastPara="1" rIns="223925" wrap="square" tIns="223925">
            <a:spAutoFit/>
          </a:bodyPr>
          <a:lstStyle>
            <a:lvl1pPr lvl="0" algn="ctr">
              <a:lnSpc>
                <a:spcPct val="100000"/>
              </a:lnSpc>
              <a:spcBef>
                <a:spcPts val="0"/>
              </a:spcBef>
              <a:spcAft>
                <a:spcPts val="0"/>
              </a:spcAft>
              <a:buSzPts val="10300"/>
              <a:buNone/>
              <a:defRPr sz="10300"/>
            </a:lvl1pPr>
            <a:lvl2pPr lvl="1" algn="ctr">
              <a:lnSpc>
                <a:spcPct val="100000"/>
              </a:lnSpc>
              <a:spcBef>
                <a:spcPts val="0"/>
              </a:spcBef>
              <a:spcAft>
                <a:spcPts val="0"/>
              </a:spcAft>
              <a:buSzPts val="10300"/>
              <a:buNone/>
              <a:defRPr sz="10300"/>
            </a:lvl2pPr>
            <a:lvl3pPr lvl="2" algn="ctr">
              <a:lnSpc>
                <a:spcPct val="100000"/>
              </a:lnSpc>
              <a:spcBef>
                <a:spcPts val="0"/>
              </a:spcBef>
              <a:spcAft>
                <a:spcPts val="0"/>
              </a:spcAft>
              <a:buSzPts val="10300"/>
              <a:buNone/>
              <a:defRPr sz="10300"/>
            </a:lvl3pPr>
            <a:lvl4pPr lvl="3" algn="ctr">
              <a:lnSpc>
                <a:spcPct val="100000"/>
              </a:lnSpc>
              <a:spcBef>
                <a:spcPts val="0"/>
              </a:spcBef>
              <a:spcAft>
                <a:spcPts val="0"/>
              </a:spcAft>
              <a:buSzPts val="10300"/>
              <a:buNone/>
              <a:defRPr sz="10300"/>
            </a:lvl4pPr>
            <a:lvl5pPr lvl="4" algn="ctr">
              <a:lnSpc>
                <a:spcPct val="100000"/>
              </a:lnSpc>
              <a:spcBef>
                <a:spcPts val="0"/>
              </a:spcBef>
              <a:spcAft>
                <a:spcPts val="0"/>
              </a:spcAft>
              <a:buSzPts val="10300"/>
              <a:buNone/>
              <a:defRPr sz="10300"/>
            </a:lvl5pPr>
            <a:lvl6pPr lvl="5" algn="ctr">
              <a:lnSpc>
                <a:spcPct val="100000"/>
              </a:lnSpc>
              <a:spcBef>
                <a:spcPts val="0"/>
              </a:spcBef>
              <a:spcAft>
                <a:spcPts val="0"/>
              </a:spcAft>
              <a:buSzPts val="10300"/>
              <a:buNone/>
              <a:defRPr sz="10300"/>
            </a:lvl6pPr>
            <a:lvl7pPr lvl="6" algn="ctr">
              <a:lnSpc>
                <a:spcPct val="100000"/>
              </a:lnSpc>
              <a:spcBef>
                <a:spcPts val="0"/>
              </a:spcBef>
              <a:spcAft>
                <a:spcPts val="0"/>
              </a:spcAft>
              <a:buSzPts val="10300"/>
              <a:buNone/>
              <a:defRPr sz="10300"/>
            </a:lvl7pPr>
            <a:lvl8pPr lvl="7" algn="ctr">
              <a:lnSpc>
                <a:spcPct val="100000"/>
              </a:lnSpc>
              <a:spcBef>
                <a:spcPts val="0"/>
              </a:spcBef>
              <a:spcAft>
                <a:spcPts val="0"/>
              </a:spcAft>
              <a:buSzPts val="10300"/>
              <a:buNone/>
              <a:defRPr sz="10300"/>
            </a:lvl8pPr>
            <a:lvl9pPr lvl="8" algn="ctr">
              <a:lnSpc>
                <a:spcPct val="100000"/>
              </a:lnSpc>
              <a:spcBef>
                <a:spcPts val="0"/>
              </a:spcBef>
              <a:spcAft>
                <a:spcPts val="0"/>
              </a:spcAft>
              <a:buSzPts val="10300"/>
              <a:buNone/>
              <a:defRPr sz="10300"/>
            </a:lvl9pPr>
          </a:lstStyle>
          <a:p/>
        </p:txBody>
      </p:sp>
      <p:sp>
        <p:nvSpPr>
          <p:cNvPr id="38" name="Google Shape;38;p10"/>
          <p:cNvSpPr txBox="1"/>
          <p:nvPr>
            <p:ph idx="1" type="subTitle"/>
          </p:nvPr>
        </p:nvSpPr>
        <p:spPr>
          <a:xfrm>
            <a:off x="446372" y="11170773"/>
            <a:ext cx="6801000" cy="4922100"/>
          </a:xfrm>
          <a:prstGeom prst="rect">
            <a:avLst/>
          </a:prstGeom>
          <a:noFill/>
          <a:ln>
            <a:noFill/>
          </a:ln>
        </p:spPr>
        <p:txBody>
          <a:bodyPr anchorCtr="0" anchor="t" bIns="223925" lIns="223925" spcFirstLastPara="1" rIns="223925" wrap="square" tIns="223925">
            <a:spAutoFit/>
          </a:bodyPr>
          <a:lstStyle>
            <a:lvl1pPr lvl="0" algn="ctr">
              <a:lnSpc>
                <a:spcPct val="100000"/>
              </a:lnSpc>
              <a:spcBef>
                <a:spcPts val="0"/>
              </a:spcBef>
              <a:spcAft>
                <a:spcPts val="0"/>
              </a:spcAft>
              <a:buSzPts val="5100"/>
              <a:buNone/>
              <a:defRPr sz="5100"/>
            </a:lvl1pPr>
            <a:lvl2pPr lvl="1" algn="ctr">
              <a:lnSpc>
                <a:spcPct val="100000"/>
              </a:lnSpc>
              <a:spcBef>
                <a:spcPts val="0"/>
              </a:spcBef>
              <a:spcAft>
                <a:spcPts val="0"/>
              </a:spcAft>
              <a:buSzPts val="5100"/>
              <a:buNone/>
              <a:defRPr sz="5100"/>
            </a:lvl2pPr>
            <a:lvl3pPr lvl="2" algn="ctr">
              <a:lnSpc>
                <a:spcPct val="100000"/>
              </a:lnSpc>
              <a:spcBef>
                <a:spcPts val="0"/>
              </a:spcBef>
              <a:spcAft>
                <a:spcPts val="0"/>
              </a:spcAft>
              <a:buSzPts val="5100"/>
              <a:buNone/>
              <a:defRPr sz="5100"/>
            </a:lvl3pPr>
            <a:lvl4pPr lvl="3" algn="ctr">
              <a:lnSpc>
                <a:spcPct val="100000"/>
              </a:lnSpc>
              <a:spcBef>
                <a:spcPts val="0"/>
              </a:spcBef>
              <a:spcAft>
                <a:spcPts val="0"/>
              </a:spcAft>
              <a:buSzPts val="5100"/>
              <a:buNone/>
              <a:defRPr sz="5100"/>
            </a:lvl4pPr>
            <a:lvl5pPr lvl="4" algn="ctr">
              <a:lnSpc>
                <a:spcPct val="100000"/>
              </a:lnSpc>
              <a:spcBef>
                <a:spcPts val="0"/>
              </a:spcBef>
              <a:spcAft>
                <a:spcPts val="0"/>
              </a:spcAft>
              <a:buSzPts val="5100"/>
              <a:buNone/>
              <a:defRPr sz="5100"/>
            </a:lvl5pPr>
            <a:lvl6pPr lvl="5" algn="ctr">
              <a:lnSpc>
                <a:spcPct val="100000"/>
              </a:lnSpc>
              <a:spcBef>
                <a:spcPts val="0"/>
              </a:spcBef>
              <a:spcAft>
                <a:spcPts val="0"/>
              </a:spcAft>
              <a:buSzPts val="5100"/>
              <a:buNone/>
              <a:defRPr sz="5100"/>
            </a:lvl6pPr>
            <a:lvl7pPr lvl="6" algn="ctr">
              <a:lnSpc>
                <a:spcPct val="100000"/>
              </a:lnSpc>
              <a:spcBef>
                <a:spcPts val="0"/>
              </a:spcBef>
              <a:spcAft>
                <a:spcPts val="0"/>
              </a:spcAft>
              <a:buSzPts val="5100"/>
              <a:buNone/>
              <a:defRPr sz="5100"/>
            </a:lvl7pPr>
            <a:lvl8pPr lvl="7" algn="ctr">
              <a:lnSpc>
                <a:spcPct val="100000"/>
              </a:lnSpc>
              <a:spcBef>
                <a:spcPts val="0"/>
              </a:spcBef>
              <a:spcAft>
                <a:spcPts val="0"/>
              </a:spcAft>
              <a:buSzPts val="5100"/>
              <a:buNone/>
              <a:defRPr sz="5100"/>
            </a:lvl8pPr>
            <a:lvl9pPr lvl="8" algn="ctr">
              <a:lnSpc>
                <a:spcPct val="100000"/>
              </a:lnSpc>
              <a:spcBef>
                <a:spcPts val="0"/>
              </a:spcBef>
              <a:spcAft>
                <a:spcPts val="0"/>
              </a:spcAft>
              <a:buSzPts val="5100"/>
              <a:buNone/>
              <a:defRPr sz="5100"/>
            </a:lvl9pPr>
          </a:lstStyle>
          <a:p/>
        </p:txBody>
      </p:sp>
      <p:sp>
        <p:nvSpPr>
          <p:cNvPr id="39" name="Google Shape;39;p10"/>
          <p:cNvSpPr txBox="1"/>
          <p:nvPr>
            <p:ph idx="2" type="body"/>
          </p:nvPr>
        </p:nvSpPr>
        <p:spPr>
          <a:xfrm>
            <a:off x="8304534" y="2885573"/>
            <a:ext cx="6450900" cy="14725800"/>
          </a:xfrm>
          <a:prstGeom prst="rect">
            <a:avLst/>
          </a:prstGeom>
          <a:noFill/>
          <a:ln>
            <a:noFill/>
          </a:ln>
        </p:spPr>
        <p:txBody>
          <a:bodyPr anchorCtr="0" anchor="ctr" bIns="223925" lIns="223925" spcFirstLastPara="1" rIns="223925" wrap="square" tIns="223925">
            <a:spAutoFit/>
          </a:bodyPr>
          <a:lstStyle>
            <a:lvl1pPr indent="-508000" lvl="0" marL="457200" algn="l">
              <a:lnSpc>
                <a:spcPct val="115000"/>
              </a:lnSpc>
              <a:spcBef>
                <a:spcPts val="0"/>
              </a:spcBef>
              <a:spcAft>
                <a:spcPts val="0"/>
              </a:spcAft>
              <a:buSzPts val="4400"/>
              <a:buChar char="●"/>
              <a:defRPr/>
            </a:lvl1pPr>
            <a:lvl2pPr indent="-444500" lvl="1" marL="914400" algn="l">
              <a:lnSpc>
                <a:spcPct val="115000"/>
              </a:lnSpc>
              <a:spcBef>
                <a:spcPts val="0"/>
              </a:spcBef>
              <a:spcAft>
                <a:spcPts val="0"/>
              </a:spcAft>
              <a:buSzPts val="3400"/>
              <a:buChar char="○"/>
              <a:defRPr/>
            </a:lvl2pPr>
            <a:lvl3pPr indent="-444500" lvl="2" marL="1371600" algn="l">
              <a:lnSpc>
                <a:spcPct val="115000"/>
              </a:lnSpc>
              <a:spcBef>
                <a:spcPts val="0"/>
              </a:spcBef>
              <a:spcAft>
                <a:spcPts val="0"/>
              </a:spcAft>
              <a:buSzPts val="3400"/>
              <a:buChar char="■"/>
              <a:defRPr/>
            </a:lvl3pPr>
            <a:lvl4pPr indent="-444500" lvl="3" marL="1828800" algn="l">
              <a:lnSpc>
                <a:spcPct val="115000"/>
              </a:lnSpc>
              <a:spcBef>
                <a:spcPts val="0"/>
              </a:spcBef>
              <a:spcAft>
                <a:spcPts val="0"/>
              </a:spcAft>
              <a:buSzPts val="3400"/>
              <a:buChar char="●"/>
              <a:defRPr/>
            </a:lvl4pPr>
            <a:lvl5pPr indent="-444500" lvl="4" marL="2286000" algn="l">
              <a:lnSpc>
                <a:spcPct val="115000"/>
              </a:lnSpc>
              <a:spcBef>
                <a:spcPts val="0"/>
              </a:spcBef>
              <a:spcAft>
                <a:spcPts val="0"/>
              </a:spcAft>
              <a:buSzPts val="3400"/>
              <a:buChar char="○"/>
              <a:defRPr/>
            </a:lvl5pPr>
            <a:lvl6pPr indent="-444500" lvl="5" marL="2743200" algn="l">
              <a:lnSpc>
                <a:spcPct val="115000"/>
              </a:lnSpc>
              <a:spcBef>
                <a:spcPts val="0"/>
              </a:spcBef>
              <a:spcAft>
                <a:spcPts val="0"/>
              </a:spcAft>
              <a:buSzPts val="3400"/>
              <a:buChar char="■"/>
              <a:defRPr/>
            </a:lvl6pPr>
            <a:lvl7pPr indent="-444500" lvl="6" marL="3200400" algn="l">
              <a:lnSpc>
                <a:spcPct val="115000"/>
              </a:lnSpc>
              <a:spcBef>
                <a:spcPts val="0"/>
              </a:spcBef>
              <a:spcAft>
                <a:spcPts val="0"/>
              </a:spcAft>
              <a:buSzPts val="3400"/>
              <a:buChar char="●"/>
              <a:defRPr/>
            </a:lvl7pPr>
            <a:lvl8pPr indent="-444500" lvl="7" marL="3657600" algn="l">
              <a:lnSpc>
                <a:spcPct val="115000"/>
              </a:lnSpc>
              <a:spcBef>
                <a:spcPts val="0"/>
              </a:spcBef>
              <a:spcAft>
                <a:spcPts val="0"/>
              </a:spcAft>
              <a:buSzPts val="3400"/>
              <a:buChar char="○"/>
              <a:defRPr/>
            </a:lvl8pPr>
            <a:lvl9pPr indent="-444500" lvl="8" marL="4114800" algn="l">
              <a:lnSpc>
                <a:spcPct val="115000"/>
              </a:lnSpc>
              <a:spcBef>
                <a:spcPts val="0"/>
              </a:spcBef>
              <a:spcAft>
                <a:spcPts val="0"/>
              </a:spcAft>
              <a:buSzPts val="3400"/>
              <a:buChar char="■"/>
              <a:defRPr/>
            </a:lvl9pPr>
          </a:lstStyle>
          <a:p/>
        </p:txBody>
      </p:sp>
      <p:sp>
        <p:nvSpPr>
          <p:cNvPr id="40" name="Google Shape;40;p10"/>
          <p:cNvSpPr txBox="1"/>
          <p:nvPr>
            <p:ph idx="12" type="sldNum"/>
          </p:nvPr>
        </p:nvSpPr>
        <p:spPr>
          <a:xfrm>
            <a:off x="14244320" y="18583782"/>
            <a:ext cx="922500" cy="821700"/>
          </a:xfrm>
          <a:prstGeom prst="rect">
            <a:avLst/>
          </a:prstGeom>
          <a:noFill/>
          <a:ln>
            <a:noFill/>
          </a:ln>
        </p:spPr>
        <p:txBody>
          <a:bodyPr anchorCtr="0" anchor="ctr" bIns="223925" lIns="223925" spcFirstLastPara="1" rIns="223925" wrap="square" tIns="223925">
            <a:spAutoFit/>
          </a:bodyPr>
          <a:lstStyle>
            <a:lvl1pPr indent="0" lvl="0"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1"/>
          <p:cNvSpPr txBox="1"/>
          <p:nvPr>
            <p:ph idx="1" type="body"/>
          </p:nvPr>
        </p:nvSpPr>
        <p:spPr>
          <a:xfrm>
            <a:off x="524046" y="16859625"/>
            <a:ext cx="10085400" cy="2411400"/>
          </a:xfrm>
          <a:prstGeom prst="rect">
            <a:avLst/>
          </a:prstGeom>
          <a:noFill/>
          <a:ln>
            <a:noFill/>
          </a:ln>
        </p:spPr>
        <p:txBody>
          <a:bodyPr anchorCtr="0" anchor="ctr" bIns="223925" lIns="223925" spcFirstLastPara="1" rIns="223925" wrap="square" tIns="223925">
            <a:spAutoFit/>
          </a:bodyPr>
          <a:lstStyle>
            <a:lvl1pPr indent="-228600" lvl="0" marL="457200" algn="l">
              <a:lnSpc>
                <a:spcPct val="100000"/>
              </a:lnSpc>
              <a:spcBef>
                <a:spcPts val="0"/>
              </a:spcBef>
              <a:spcAft>
                <a:spcPts val="0"/>
              </a:spcAft>
              <a:buSzPts val="4400"/>
              <a:buNone/>
              <a:defRPr/>
            </a:lvl1pPr>
          </a:lstStyle>
          <a:p/>
        </p:txBody>
      </p:sp>
      <p:sp>
        <p:nvSpPr>
          <p:cNvPr id="43" name="Google Shape;43;p11"/>
          <p:cNvSpPr txBox="1"/>
          <p:nvPr>
            <p:ph idx="12" type="sldNum"/>
          </p:nvPr>
        </p:nvSpPr>
        <p:spPr>
          <a:xfrm>
            <a:off x="14244320" y="18583782"/>
            <a:ext cx="922500" cy="821700"/>
          </a:xfrm>
          <a:prstGeom prst="rect">
            <a:avLst/>
          </a:prstGeom>
          <a:noFill/>
          <a:ln>
            <a:noFill/>
          </a:ln>
        </p:spPr>
        <p:txBody>
          <a:bodyPr anchorCtr="0" anchor="ctr" bIns="223925" lIns="223925" spcFirstLastPara="1" rIns="223925" wrap="square" tIns="223925">
            <a:spAutoFit/>
          </a:bodyPr>
          <a:lstStyle>
            <a:lvl1pPr indent="0" lvl="0"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524046" y="1773507"/>
            <a:ext cx="14325300" cy="2282400"/>
          </a:xfrm>
          <a:prstGeom prst="rect">
            <a:avLst/>
          </a:prstGeom>
          <a:noFill/>
          <a:ln>
            <a:noFill/>
          </a:ln>
        </p:spPr>
        <p:txBody>
          <a:bodyPr anchorCtr="0" anchor="t" bIns="223925" lIns="223925" spcFirstLastPara="1" rIns="223925" wrap="square" tIns="223925">
            <a:spAutoFit/>
          </a:bodyPr>
          <a:lstStyle>
            <a:lvl1pPr lvl="0" marR="0" rtl="0" algn="l">
              <a:lnSpc>
                <a:spcPct val="100000"/>
              </a:lnSpc>
              <a:spcBef>
                <a:spcPts val="0"/>
              </a:spcBef>
              <a:spcAft>
                <a:spcPts val="0"/>
              </a:spcAft>
              <a:buClr>
                <a:schemeClr val="dk1"/>
              </a:buClr>
              <a:buSzPts val="6900"/>
              <a:buFont typeface="Arial"/>
              <a:buNone/>
              <a:defRPr b="0" i="0" sz="69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6900"/>
              <a:buFont typeface="Arial"/>
              <a:buNone/>
              <a:defRPr b="0" i="0" sz="69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6900"/>
              <a:buFont typeface="Arial"/>
              <a:buNone/>
              <a:defRPr b="0" i="0" sz="69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6900"/>
              <a:buFont typeface="Arial"/>
              <a:buNone/>
              <a:defRPr b="0" i="0" sz="69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6900"/>
              <a:buFont typeface="Arial"/>
              <a:buNone/>
              <a:defRPr b="0" i="0" sz="69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6900"/>
              <a:buFont typeface="Arial"/>
              <a:buNone/>
              <a:defRPr b="0" i="0" sz="69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6900"/>
              <a:buFont typeface="Arial"/>
              <a:buNone/>
              <a:defRPr b="0" i="0" sz="69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6900"/>
              <a:buFont typeface="Arial"/>
              <a:buNone/>
              <a:defRPr b="0" i="0" sz="69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6900"/>
              <a:buFont typeface="Arial"/>
              <a:buNone/>
              <a:defRPr b="0" i="0" sz="6900" u="none" cap="none" strike="noStrike">
                <a:solidFill>
                  <a:schemeClr val="dk1"/>
                </a:solidFill>
                <a:latin typeface="Arial"/>
                <a:ea typeface="Arial"/>
                <a:cs typeface="Arial"/>
                <a:sym typeface="Arial"/>
              </a:defRPr>
            </a:lvl9pPr>
          </a:lstStyle>
          <a:p/>
        </p:txBody>
      </p:sp>
      <p:sp>
        <p:nvSpPr>
          <p:cNvPr id="7" name="Google Shape;7;p2"/>
          <p:cNvSpPr txBox="1"/>
          <p:nvPr>
            <p:ph idx="1" type="body"/>
          </p:nvPr>
        </p:nvSpPr>
        <p:spPr>
          <a:xfrm>
            <a:off x="524046" y="4592826"/>
            <a:ext cx="14325300" cy="13614900"/>
          </a:xfrm>
          <a:prstGeom prst="rect">
            <a:avLst/>
          </a:prstGeom>
          <a:noFill/>
          <a:ln>
            <a:noFill/>
          </a:ln>
        </p:spPr>
        <p:txBody>
          <a:bodyPr anchorCtr="0" anchor="t" bIns="223925" lIns="223925" spcFirstLastPara="1" rIns="223925" wrap="square" tIns="223925">
            <a:spAutoFit/>
          </a:bodyPr>
          <a:lstStyle>
            <a:lvl1pPr indent="-508000" lvl="0" marL="457200" marR="0" rtl="0" algn="l">
              <a:lnSpc>
                <a:spcPct val="115000"/>
              </a:lnSpc>
              <a:spcBef>
                <a:spcPts val="0"/>
              </a:spcBef>
              <a:spcAft>
                <a:spcPts val="0"/>
              </a:spcAft>
              <a:buClr>
                <a:schemeClr val="dk2"/>
              </a:buClr>
              <a:buSzPts val="4400"/>
              <a:buFont typeface="Arial"/>
              <a:buChar char="●"/>
              <a:defRPr b="0" i="0" sz="4400" u="none" cap="none" strike="noStrike">
                <a:solidFill>
                  <a:schemeClr val="dk2"/>
                </a:solidFill>
                <a:latin typeface="Arial"/>
                <a:ea typeface="Arial"/>
                <a:cs typeface="Arial"/>
                <a:sym typeface="Arial"/>
              </a:defRPr>
            </a:lvl1pPr>
            <a:lvl2pPr indent="-444500" lvl="1" marL="914400" marR="0" rtl="0" algn="l">
              <a:lnSpc>
                <a:spcPct val="115000"/>
              </a:lnSpc>
              <a:spcBef>
                <a:spcPts val="0"/>
              </a:spcBef>
              <a:spcAft>
                <a:spcPts val="0"/>
              </a:spcAft>
              <a:buClr>
                <a:schemeClr val="dk2"/>
              </a:buClr>
              <a:buSzPts val="3400"/>
              <a:buFont typeface="Arial"/>
              <a:buChar char="○"/>
              <a:defRPr b="0" i="0" sz="3400" u="none" cap="none" strike="noStrike">
                <a:solidFill>
                  <a:schemeClr val="dk2"/>
                </a:solidFill>
                <a:latin typeface="Arial"/>
                <a:ea typeface="Arial"/>
                <a:cs typeface="Arial"/>
                <a:sym typeface="Arial"/>
              </a:defRPr>
            </a:lvl2pPr>
            <a:lvl3pPr indent="-444500" lvl="2" marL="1371600" marR="0" rtl="0" algn="l">
              <a:lnSpc>
                <a:spcPct val="115000"/>
              </a:lnSpc>
              <a:spcBef>
                <a:spcPts val="0"/>
              </a:spcBef>
              <a:spcAft>
                <a:spcPts val="0"/>
              </a:spcAft>
              <a:buClr>
                <a:schemeClr val="dk2"/>
              </a:buClr>
              <a:buSzPts val="3400"/>
              <a:buFont typeface="Arial"/>
              <a:buChar char="■"/>
              <a:defRPr b="0" i="0" sz="3400" u="none" cap="none" strike="noStrike">
                <a:solidFill>
                  <a:schemeClr val="dk2"/>
                </a:solidFill>
                <a:latin typeface="Arial"/>
                <a:ea typeface="Arial"/>
                <a:cs typeface="Arial"/>
                <a:sym typeface="Arial"/>
              </a:defRPr>
            </a:lvl3pPr>
            <a:lvl4pPr indent="-444500" lvl="3" marL="1828800" marR="0" rtl="0" algn="l">
              <a:lnSpc>
                <a:spcPct val="115000"/>
              </a:lnSpc>
              <a:spcBef>
                <a:spcPts val="0"/>
              </a:spcBef>
              <a:spcAft>
                <a:spcPts val="0"/>
              </a:spcAft>
              <a:buClr>
                <a:schemeClr val="dk2"/>
              </a:buClr>
              <a:buSzPts val="3400"/>
              <a:buFont typeface="Arial"/>
              <a:buChar char="●"/>
              <a:defRPr b="0" i="0" sz="3400" u="none" cap="none" strike="noStrike">
                <a:solidFill>
                  <a:schemeClr val="dk2"/>
                </a:solidFill>
                <a:latin typeface="Arial"/>
                <a:ea typeface="Arial"/>
                <a:cs typeface="Arial"/>
                <a:sym typeface="Arial"/>
              </a:defRPr>
            </a:lvl4pPr>
            <a:lvl5pPr indent="-444500" lvl="4" marL="2286000" marR="0" rtl="0" algn="l">
              <a:lnSpc>
                <a:spcPct val="115000"/>
              </a:lnSpc>
              <a:spcBef>
                <a:spcPts val="0"/>
              </a:spcBef>
              <a:spcAft>
                <a:spcPts val="0"/>
              </a:spcAft>
              <a:buClr>
                <a:schemeClr val="dk2"/>
              </a:buClr>
              <a:buSzPts val="3400"/>
              <a:buFont typeface="Arial"/>
              <a:buChar char="○"/>
              <a:defRPr b="0" i="0" sz="3400" u="none" cap="none" strike="noStrike">
                <a:solidFill>
                  <a:schemeClr val="dk2"/>
                </a:solidFill>
                <a:latin typeface="Arial"/>
                <a:ea typeface="Arial"/>
                <a:cs typeface="Arial"/>
                <a:sym typeface="Arial"/>
              </a:defRPr>
            </a:lvl5pPr>
            <a:lvl6pPr indent="-444500" lvl="5" marL="2743200" marR="0" rtl="0" algn="l">
              <a:lnSpc>
                <a:spcPct val="115000"/>
              </a:lnSpc>
              <a:spcBef>
                <a:spcPts val="0"/>
              </a:spcBef>
              <a:spcAft>
                <a:spcPts val="0"/>
              </a:spcAft>
              <a:buClr>
                <a:schemeClr val="dk2"/>
              </a:buClr>
              <a:buSzPts val="3400"/>
              <a:buFont typeface="Arial"/>
              <a:buChar char="■"/>
              <a:defRPr b="0" i="0" sz="3400" u="none" cap="none" strike="noStrike">
                <a:solidFill>
                  <a:schemeClr val="dk2"/>
                </a:solidFill>
                <a:latin typeface="Arial"/>
                <a:ea typeface="Arial"/>
                <a:cs typeface="Arial"/>
                <a:sym typeface="Arial"/>
              </a:defRPr>
            </a:lvl6pPr>
            <a:lvl7pPr indent="-444500" lvl="6" marL="3200400" marR="0" rtl="0" algn="l">
              <a:lnSpc>
                <a:spcPct val="115000"/>
              </a:lnSpc>
              <a:spcBef>
                <a:spcPts val="0"/>
              </a:spcBef>
              <a:spcAft>
                <a:spcPts val="0"/>
              </a:spcAft>
              <a:buClr>
                <a:schemeClr val="dk2"/>
              </a:buClr>
              <a:buSzPts val="3400"/>
              <a:buFont typeface="Arial"/>
              <a:buChar char="●"/>
              <a:defRPr b="0" i="0" sz="3400" u="none" cap="none" strike="noStrike">
                <a:solidFill>
                  <a:schemeClr val="dk2"/>
                </a:solidFill>
                <a:latin typeface="Arial"/>
                <a:ea typeface="Arial"/>
                <a:cs typeface="Arial"/>
                <a:sym typeface="Arial"/>
              </a:defRPr>
            </a:lvl7pPr>
            <a:lvl8pPr indent="-444500" lvl="7" marL="3657600" marR="0" rtl="0" algn="l">
              <a:lnSpc>
                <a:spcPct val="115000"/>
              </a:lnSpc>
              <a:spcBef>
                <a:spcPts val="0"/>
              </a:spcBef>
              <a:spcAft>
                <a:spcPts val="0"/>
              </a:spcAft>
              <a:buClr>
                <a:schemeClr val="dk2"/>
              </a:buClr>
              <a:buSzPts val="3400"/>
              <a:buFont typeface="Arial"/>
              <a:buChar char="○"/>
              <a:defRPr b="0" i="0" sz="3400" u="none" cap="none" strike="noStrike">
                <a:solidFill>
                  <a:schemeClr val="dk2"/>
                </a:solidFill>
                <a:latin typeface="Arial"/>
                <a:ea typeface="Arial"/>
                <a:cs typeface="Arial"/>
                <a:sym typeface="Arial"/>
              </a:defRPr>
            </a:lvl8pPr>
            <a:lvl9pPr indent="-444500" lvl="8" marL="4114800" marR="0" rtl="0" algn="l">
              <a:lnSpc>
                <a:spcPct val="115000"/>
              </a:lnSpc>
              <a:spcBef>
                <a:spcPts val="0"/>
              </a:spcBef>
              <a:spcAft>
                <a:spcPts val="0"/>
              </a:spcAft>
              <a:buClr>
                <a:schemeClr val="dk2"/>
              </a:buClr>
              <a:buSzPts val="3400"/>
              <a:buFont typeface="Arial"/>
              <a:buChar char="■"/>
              <a:defRPr b="0" i="0" sz="3400" u="none" cap="none" strike="noStrike">
                <a:solidFill>
                  <a:schemeClr val="dk2"/>
                </a:solidFill>
                <a:latin typeface="Arial"/>
                <a:ea typeface="Arial"/>
                <a:cs typeface="Arial"/>
                <a:sym typeface="Arial"/>
              </a:defRPr>
            </a:lvl9pPr>
          </a:lstStyle>
          <a:p/>
        </p:txBody>
      </p:sp>
      <p:sp>
        <p:nvSpPr>
          <p:cNvPr id="8" name="Google Shape;8;p2"/>
          <p:cNvSpPr txBox="1"/>
          <p:nvPr>
            <p:ph idx="12" type="sldNum"/>
          </p:nvPr>
        </p:nvSpPr>
        <p:spPr>
          <a:xfrm>
            <a:off x="14244320" y="18583782"/>
            <a:ext cx="922500" cy="821700"/>
          </a:xfrm>
          <a:prstGeom prst="rect">
            <a:avLst/>
          </a:prstGeom>
          <a:noFill/>
          <a:ln>
            <a:noFill/>
          </a:ln>
        </p:spPr>
        <p:txBody>
          <a:bodyPr anchorCtr="0" anchor="ctr" bIns="223925" lIns="223925" spcFirstLastPara="1" rIns="223925" wrap="square" tIns="223925">
            <a:spAutoFit/>
          </a:bodyPr>
          <a:lstStyle>
            <a:lvl1pPr indent="0" lvl="0" marL="0" marR="0" rtl="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2400"/>
              <a:buFont typeface="Arial"/>
              <a:buNone/>
              <a:defRPr b="0" i="0" sz="24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5.png"/><Relationship Id="rId9" Type="http://schemas.openxmlformats.org/officeDocument/2006/relationships/image" Target="../media/image3.png"/><Relationship Id="rId5" Type="http://schemas.openxmlformats.org/officeDocument/2006/relationships/image" Target="../media/image6.png"/><Relationship Id="rId6" Type="http://schemas.openxmlformats.org/officeDocument/2006/relationships/image" Target="../media/image1.png"/><Relationship Id="rId7" Type="http://schemas.openxmlformats.org/officeDocument/2006/relationships/image" Target="../media/image4.png"/><Relationship Id="rId8"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p:nvPr/>
        </p:nvSpPr>
        <p:spPr>
          <a:xfrm>
            <a:off x="500025" y="3276600"/>
            <a:ext cx="14373300" cy="2733600"/>
          </a:xfrm>
          <a:prstGeom prst="roundRect">
            <a:avLst>
              <a:gd fmla="val 7083" name="adj"/>
            </a:avLst>
          </a:prstGeom>
          <a:solidFill>
            <a:srgbClr val="F5FBF4"/>
          </a:solidFill>
          <a:ln cap="flat" cmpd="sng" w="19050">
            <a:solidFill>
              <a:srgbClr val="D2E8C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1"/>
          <p:cNvSpPr txBox="1"/>
          <p:nvPr/>
        </p:nvSpPr>
        <p:spPr>
          <a:xfrm>
            <a:off x="4429925" y="438150"/>
            <a:ext cx="9963300" cy="677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3200"/>
              <a:buFont typeface="Arial"/>
              <a:buNone/>
            </a:pPr>
            <a:r>
              <a:rPr b="1" i="0" lang="pt-BR" sz="3200" u="none" cap="none" strike="noStrike">
                <a:solidFill>
                  <a:srgbClr val="1961AE"/>
                </a:solidFill>
                <a:latin typeface="Asap"/>
                <a:ea typeface="Asap"/>
                <a:cs typeface="Asap"/>
                <a:sym typeface="Asap"/>
              </a:rPr>
              <a:t>Aliquam et donec at </a:t>
            </a:r>
            <a:r>
              <a:rPr b="1" i="1" lang="pt-BR" sz="3200" u="none" cap="none" strike="noStrike">
                <a:solidFill>
                  <a:srgbClr val="1961AE"/>
                </a:solidFill>
                <a:latin typeface="Asap"/>
                <a:ea typeface="Asap"/>
                <a:cs typeface="Asap"/>
                <a:sym typeface="Asap"/>
              </a:rPr>
              <a:t>tincidunt purus</a:t>
            </a:r>
            <a:r>
              <a:rPr b="1" i="0" lang="pt-BR" sz="3200" u="none" cap="none" strike="noStrike">
                <a:solidFill>
                  <a:srgbClr val="1961AE"/>
                </a:solidFill>
                <a:latin typeface="Asap"/>
                <a:ea typeface="Asap"/>
                <a:cs typeface="Asap"/>
                <a:sym typeface="Asap"/>
              </a:rPr>
              <a:t> quis lorem ipsum</a:t>
            </a:r>
            <a:endParaRPr b="1" i="0" sz="3200" u="none" cap="none" strike="noStrike">
              <a:solidFill>
                <a:srgbClr val="1961AE"/>
              </a:solidFill>
              <a:latin typeface="Asap"/>
              <a:ea typeface="Asap"/>
              <a:cs typeface="Asap"/>
              <a:sym typeface="Asap"/>
            </a:endParaRPr>
          </a:p>
        </p:txBody>
      </p:sp>
      <p:sp>
        <p:nvSpPr>
          <p:cNvPr id="56" name="Google Shape;56;p1"/>
          <p:cNvSpPr txBox="1"/>
          <p:nvPr/>
        </p:nvSpPr>
        <p:spPr>
          <a:xfrm>
            <a:off x="4429925" y="1162875"/>
            <a:ext cx="99633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800"/>
              <a:buFont typeface="Arial"/>
              <a:buNone/>
            </a:pPr>
            <a:r>
              <a:rPr b="0" i="0" lang="pt-BR" sz="1800" u="none" cap="none" strike="noStrike">
                <a:solidFill>
                  <a:srgbClr val="003865"/>
                </a:solidFill>
                <a:latin typeface="Asap SemiBold"/>
                <a:ea typeface="Asap SemiBold"/>
                <a:cs typeface="Asap SemiBold"/>
                <a:sym typeface="Asap SemiBold"/>
              </a:rPr>
              <a:t>Aliquam et donec at tincidunt, Purus quis lorem ipsumt sit pretium sed, Donec ut fermentum</a:t>
            </a:r>
            <a:endParaRPr b="0" i="0" sz="1800" u="none" cap="none" strike="noStrike">
              <a:solidFill>
                <a:srgbClr val="003865"/>
              </a:solidFill>
              <a:latin typeface="Asap SemiBold"/>
              <a:ea typeface="Asap SemiBold"/>
              <a:cs typeface="Asap SemiBold"/>
              <a:sym typeface="Asap SemiBold"/>
            </a:endParaRPr>
          </a:p>
        </p:txBody>
      </p:sp>
      <p:sp>
        <p:nvSpPr>
          <p:cNvPr id="57" name="Google Shape;57;p1"/>
          <p:cNvSpPr txBox="1"/>
          <p:nvPr/>
        </p:nvSpPr>
        <p:spPr>
          <a:xfrm>
            <a:off x="4429925" y="1576950"/>
            <a:ext cx="9725100" cy="10752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chemeClr val="dk1"/>
              </a:buClr>
              <a:buSzPts val="1100"/>
              <a:buFont typeface="Arial"/>
              <a:buNone/>
            </a:pPr>
            <a:r>
              <a:rPr b="0" i="0" lang="pt-BR" sz="1300" u="none" cap="none" strike="noStrike">
                <a:solidFill>
                  <a:srgbClr val="003865"/>
                </a:solidFill>
                <a:latin typeface="Asap Medium"/>
                <a:ea typeface="Asap Medium"/>
                <a:cs typeface="Asap Medium"/>
                <a:sym typeface="Asap Medium"/>
              </a:rPr>
              <a:t>Lorem ipsum dolor sit amet, consectetur adipiscing elit. Interdum orci eget nec pellentesque ullamcorper neque lorem. Sed urna, fringilla iaculis quis quam blandit. Quis id ultrices pulvinar odio. Massa sit volutpat ipsum pretium. Felis vel posuere pretium tempor lorem mauris. Sit nam turpis leo ultrices. Tristique nullam pretium sed risus sit elementum. Leo, turpis venenatis, turpis purus</a:t>
            </a:r>
            <a:endParaRPr b="0" i="0" sz="1300" u="none" cap="none" strike="noStrike">
              <a:solidFill>
                <a:srgbClr val="003865"/>
              </a:solidFill>
              <a:latin typeface="Asap Medium"/>
              <a:ea typeface="Asap Medium"/>
              <a:cs typeface="Asap Medium"/>
              <a:sym typeface="Asap Medium"/>
            </a:endParaRPr>
          </a:p>
          <a:p>
            <a:pPr indent="0" lvl="0" marL="0" marR="0" rtl="0" algn="l">
              <a:lnSpc>
                <a:spcPct val="115000"/>
              </a:lnSpc>
              <a:spcBef>
                <a:spcPts val="0"/>
              </a:spcBef>
              <a:spcAft>
                <a:spcPts val="0"/>
              </a:spcAft>
              <a:buClr>
                <a:srgbClr val="000000"/>
              </a:buClr>
              <a:buSzPts val="1300"/>
              <a:buFont typeface="Arial"/>
              <a:buNone/>
            </a:pPr>
            <a:r>
              <a:rPr b="0" i="0" lang="pt-BR" sz="1300" u="none" cap="none" strike="noStrike">
                <a:solidFill>
                  <a:srgbClr val="003865"/>
                </a:solidFill>
                <a:latin typeface="Asap Medium"/>
                <a:ea typeface="Asap Medium"/>
                <a:cs typeface="Asap Medium"/>
                <a:sym typeface="Asap Medium"/>
              </a:rPr>
              <a:t>lorem mauris. Sit nam turpis leo ultrices. Tristique nullam pretium sed risus sit elementum. Leo, turpis venenatis, turpis purus </a:t>
            </a:r>
            <a:endParaRPr b="0" i="0" sz="1300" u="none" cap="none" strike="noStrike">
              <a:solidFill>
                <a:srgbClr val="003865"/>
              </a:solidFill>
              <a:latin typeface="Asap Medium"/>
              <a:ea typeface="Asap Medium"/>
              <a:cs typeface="Asap Medium"/>
              <a:sym typeface="Asap Medium"/>
            </a:endParaRPr>
          </a:p>
        </p:txBody>
      </p:sp>
      <p:sp>
        <p:nvSpPr>
          <p:cNvPr id="58" name="Google Shape;58;p1"/>
          <p:cNvSpPr/>
          <p:nvPr/>
        </p:nvSpPr>
        <p:spPr>
          <a:xfrm>
            <a:off x="761925" y="3037650"/>
            <a:ext cx="1457400" cy="429600"/>
          </a:xfrm>
          <a:prstGeom prst="roundRect">
            <a:avLst>
              <a:gd fmla="val 50000" name="adj"/>
            </a:avLst>
          </a:prstGeom>
          <a:solidFill>
            <a:srgbClr val="43B02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1"/>
          <p:cNvSpPr txBox="1"/>
          <p:nvPr/>
        </p:nvSpPr>
        <p:spPr>
          <a:xfrm>
            <a:off x="962025" y="3037650"/>
            <a:ext cx="1057200" cy="44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lang="pt-BR" sz="1700">
                <a:solidFill>
                  <a:schemeClr val="lt1"/>
                </a:solidFill>
                <a:latin typeface="Asap"/>
                <a:ea typeface="Asap"/>
                <a:cs typeface="Asap"/>
                <a:sym typeface="Asap"/>
              </a:rPr>
              <a:t>Euisimod</a:t>
            </a:r>
            <a:endParaRPr b="1" i="0" sz="1700" u="none" cap="none" strike="noStrike">
              <a:solidFill>
                <a:schemeClr val="lt1"/>
              </a:solidFill>
              <a:latin typeface="Asap"/>
              <a:ea typeface="Asap"/>
              <a:cs typeface="Asap"/>
              <a:sym typeface="Asap"/>
            </a:endParaRPr>
          </a:p>
        </p:txBody>
      </p:sp>
      <p:sp>
        <p:nvSpPr>
          <p:cNvPr id="60" name="Google Shape;60;p1"/>
          <p:cNvSpPr/>
          <p:nvPr/>
        </p:nvSpPr>
        <p:spPr>
          <a:xfrm>
            <a:off x="500025" y="6591300"/>
            <a:ext cx="8558400" cy="11805000"/>
          </a:xfrm>
          <a:prstGeom prst="roundRect">
            <a:avLst>
              <a:gd fmla="val 3063" name="adj"/>
            </a:avLst>
          </a:prstGeom>
          <a:solidFill>
            <a:srgbClr val="F3F7FB"/>
          </a:solidFill>
          <a:ln cap="flat" cmpd="sng" w="19050">
            <a:solidFill>
              <a:srgbClr val="DBEAF9"/>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61" name="Google Shape;61;p1"/>
          <p:cNvPicPr preferRelativeResize="0"/>
          <p:nvPr/>
        </p:nvPicPr>
        <p:blipFill rotWithShape="1">
          <a:blip r:embed="rId3">
            <a:alphaModFix/>
          </a:blip>
          <a:srcRect b="0" l="0" r="0" t="0"/>
          <a:stretch/>
        </p:blipFill>
        <p:spPr>
          <a:xfrm>
            <a:off x="761925" y="6989400"/>
            <a:ext cx="7962900" cy="4686300"/>
          </a:xfrm>
          <a:prstGeom prst="roundRect">
            <a:avLst>
              <a:gd fmla="val 5083" name="adj"/>
            </a:avLst>
          </a:prstGeom>
          <a:noFill/>
          <a:ln>
            <a:noFill/>
          </a:ln>
        </p:spPr>
      </p:pic>
      <p:sp>
        <p:nvSpPr>
          <p:cNvPr id="62" name="Google Shape;62;p1"/>
          <p:cNvSpPr/>
          <p:nvPr/>
        </p:nvSpPr>
        <p:spPr>
          <a:xfrm>
            <a:off x="761925" y="6342825"/>
            <a:ext cx="2877000" cy="429600"/>
          </a:xfrm>
          <a:prstGeom prst="roundRect">
            <a:avLst>
              <a:gd fmla="val 50000" name="adj"/>
            </a:avLst>
          </a:prstGeom>
          <a:solidFill>
            <a:srgbClr val="1961A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1"/>
          <p:cNvSpPr txBox="1"/>
          <p:nvPr/>
        </p:nvSpPr>
        <p:spPr>
          <a:xfrm>
            <a:off x="962025" y="6342825"/>
            <a:ext cx="2515200" cy="4464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pt-BR" sz="1700" u="none" cap="none" strike="noStrike">
                <a:solidFill>
                  <a:schemeClr val="lt1"/>
                </a:solidFill>
                <a:latin typeface="Asap"/>
                <a:ea typeface="Asap"/>
                <a:cs typeface="Asap"/>
                <a:sym typeface="Asap"/>
              </a:rPr>
              <a:t>Amet laoreet dui mollis</a:t>
            </a:r>
            <a:endParaRPr b="1" i="0" sz="1700" u="none" cap="none" strike="noStrike">
              <a:solidFill>
                <a:schemeClr val="lt1"/>
              </a:solidFill>
              <a:latin typeface="Asap"/>
              <a:ea typeface="Asap"/>
              <a:cs typeface="Asap"/>
              <a:sym typeface="Asap"/>
            </a:endParaRPr>
          </a:p>
        </p:txBody>
      </p:sp>
      <p:pic>
        <p:nvPicPr>
          <p:cNvPr id="64" name="Google Shape;64;p1"/>
          <p:cNvPicPr preferRelativeResize="0"/>
          <p:nvPr/>
        </p:nvPicPr>
        <p:blipFill rotWithShape="1">
          <a:blip r:embed="rId4">
            <a:alphaModFix/>
          </a:blip>
          <a:srcRect b="0" l="337" r="347" t="0"/>
          <a:stretch/>
        </p:blipFill>
        <p:spPr>
          <a:xfrm>
            <a:off x="761925" y="11944350"/>
            <a:ext cx="3829200" cy="2999400"/>
          </a:xfrm>
          <a:prstGeom prst="roundRect">
            <a:avLst>
              <a:gd fmla="val 5083" name="adj"/>
            </a:avLst>
          </a:prstGeom>
          <a:noFill/>
          <a:ln>
            <a:noFill/>
          </a:ln>
        </p:spPr>
      </p:pic>
      <p:pic>
        <p:nvPicPr>
          <p:cNvPr id="65" name="Google Shape;65;p1"/>
          <p:cNvPicPr preferRelativeResize="0"/>
          <p:nvPr/>
        </p:nvPicPr>
        <p:blipFill rotWithShape="1">
          <a:blip r:embed="rId5">
            <a:alphaModFix/>
          </a:blip>
          <a:srcRect b="0" l="337" r="347" t="0"/>
          <a:stretch/>
        </p:blipFill>
        <p:spPr>
          <a:xfrm>
            <a:off x="4895625" y="11944350"/>
            <a:ext cx="3829200" cy="2999400"/>
          </a:xfrm>
          <a:prstGeom prst="roundRect">
            <a:avLst>
              <a:gd fmla="val 5083" name="adj"/>
            </a:avLst>
          </a:prstGeom>
          <a:noFill/>
          <a:ln>
            <a:noFill/>
          </a:ln>
        </p:spPr>
      </p:pic>
      <p:sp>
        <p:nvSpPr>
          <p:cNvPr id="66" name="Google Shape;66;p1"/>
          <p:cNvSpPr txBox="1"/>
          <p:nvPr/>
        </p:nvSpPr>
        <p:spPr>
          <a:xfrm>
            <a:off x="809625" y="3590425"/>
            <a:ext cx="13782600" cy="2274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0" i="0" lang="pt-BR" sz="1500" u="none" cap="none" strike="noStrike">
                <a:solidFill>
                  <a:srgbClr val="3A9725"/>
                </a:solidFill>
                <a:latin typeface="Asap"/>
                <a:ea typeface="Asap"/>
                <a:cs typeface="Asap"/>
                <a:sym typeface="Asap"/>
              </a:rPr>
              <a:t>Lorem ipsum dolor sit amet, consectetur adipiscing elit. Quis ligula amet ultrices facilisi ultrices rutrum porttitor diam donec. Euismod posuere facilisis diam mauris. Consequat urna morbi eget non. Amet laoreet dui mollis elementum. Eu adipiscing laoreet sit pretium sed. Donec ut fermentum id nibh sed. Elementum leo pretium rhoncus quis tristique eget. Lorem quam morbi ut feugiat eget urna, eget tellus sed. Lobortis sed pellentesque aliquam lorem. Morbi mi posuere velit dui. Viverra eu nunc eu, malesuada blandit turpis vitae, mauris tincidunt.Lorem ipsum dolor sit amet, consectetur adipiscing elit. Quis ligula amet ultrices facilisi ultrices rutrum porttitor diam donec. Euismod posuere facilisis diam mauris. Consequat urna morbi eget non. Amet laoreet dui mollis elementum. Lorem ipsum dolor sit amet, consectetur adipiscing elit. Quis ligula amet ultrices facilisi ultrices rutrum. Quis ligula amet ultrices facilisi ultrices rutrum porttitor diam donec. Euismod posuere facilisis diam mauris. Consequat urna morbi eget non. Amet laoreet dui mollis elementum. Quis ligula amet ultrices facilisi ulAmet laoreet dui mollis elementum. Lorem ipsum dolor sit amet, consectetur adipiscing elit. Quis ligula amet ultrices facilisi ultrices rutrum. Quis ligula amet ultrices facili ultrices.</a:t>
            </a:r>
            <a:endParaRPr b="0" i="0" sz="1500" u="none" cap="none" strike="noStrike">
              <a:solidFill>
                <a:srgbClr val="3A9725"/>
              </a:solidFill>
              <a:latin typeface="Asap"/>
              <a:ea typeface="Asap"/>
              <a:cs typeface="Asap"/>
              <a:sym typeface="Asap"/>
            </a:endParaRPr>
          </a:p>
        </p:txBody>
      </p:sp>
      <p:sp>
        <p:nvSpPr>
          <p:cNvPr id="67" name="Google Shape;67;p1"/>
          <p:cNvSpPr txBox="1"/>
          <p:nvPr/>
        </p:nvSpPr>
        <p:spPr>
          <a:xfrm>
            <a:off x="719325" y="15096000"/>
            <a:ext cx="8005500" cy="3070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0" i="0" lang="pt-BR" sz="1500" u="none" cap="none" strike="noStrike">
                <a:solidFill>
                  <a:srgbClr val="0F4D8E"/>
                </a:solidFill>
                <a:latin typeface="Asap"/>
                <a:ea typeface="Asap"/>
                <a:cs typeface="Asap"/>
                <a:sym typeface="Asap"/>
              </a:rPr>
              <a:t>Lorem ipsum dolor sit amet, consectetur adipiscing elit. Quis ligula amet ultrices facilisi ultrices rutrum porttitor diam donec. Euismod posuere facilisis diam mauris. Consequat urna morbi eget non. Amet laoreet dui mollis elementum. Eu adipiscing laoreet sit pretium sed. Donec ut fermentum id nibh sed. Elementum leo pretium rhoncus quis tristique eget. Lorem quam morbi ut feugiat eget urna, eget tellus sed. Lobortis sed pellentesque aliquam lorem. Morbi mi posuere velit dui. Viverra eu nunc eu, malesuada blandit turpis vitae, mauris tincidunt.Lorem ipsum dolor sit amet, consectetur adipiscing elit. Quis ligula amet ultrices facilisi ultrices rutrum porttitor diam donec. Euismod posuere facilisis diam mauris. Consequat urna morbi eget non. Amet laoreet dui mollis elementum. Lorem ipsum dolor sit amet, consectetur adipiscing elit. Quis ligula amet ultrices facilisi ultrices rutrum. Quis ligula amet ultrices facilisi ultrices rutrum porttitor diam donec. Euismod posuere facilisis diam </a:t>
            </a:r>
            <a:endParaRPr b="0" i="0" sz="1500" u="none" cap="none" strike="noStrike">
              <a:solidFill>
                <a:srgbClr val="0F4D8E"/>
              </a:solidFill>
              <a:latin typeface="Asap"/>
              <a:ea typeface="Asap"/>
              <a:cs typeface="Asap"/>
              <a:sym typeface="Asap"/>
            </a:endParaRPr>
          </a:p>
        </p:txBody>
      </p:sp>
      <p:sp>
        <p:nvSpPr>
          <p:cNvPr id="68" name="Google Shape;68;p1"/>
          <p:cNvSpPr/>
          <p:nvPr/>
        </p:nvSpPr>
        <p:spPr>
          <a:xfrm>
            <a:off x="9429525" y="6591300"/>
            <a:ext cx="5443800" cy="8352600"/>
          </a:xfrm>
          <a:prstGeom prst="roundRect">
            <a:avLst>
              <a:gd fmla="val 4661" name="adj"/>
            </a:avLst>
          </a:prstGeom>
          <a:solidFill>
            <a:srgbClr val="F2FAFB"/>
          </a:solidFill>
          <a:ln cap="flat" cmpd="sng" w="19050">
            <a:solidFill>
              <a:srgbClr val="B7E0E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9" name="Google Shape;69;p1"/>
          <p:cNvSpPr/>
          <p:nvPr/>
        </p:nvSpPr>
        <p:spPr>
          <a:xfrm>
            <a:off x="9724800" y="6342825"/>
            <a:ext cx="3294000" cy="429600"/>
          </a:xfrm>
          <a:prstGeom prst="roundRect">
            <a:avLst>
              <a:gd fmla="val 50000" name="adj"/>
            </a:avLst>
          </a:prstGeom>
          <a:solidFill>
            <a:srgbClr val="00A5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1"/>
          <p:cNvSpPr txBox="1"/>
          <p:nvPr/>
        </p:nvSpPr>
        <p:spPr>
          <a:xfrm>
            <a:off x="9924900" y="6342825"/>
            <a:ext cx="3000300" cy="4464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1" i="0" lang="pt-BR" sz="1700" u="none" cap="none" strike="noStrike">
                <a:solidFill>
                  <a:schemeClr val="lt1"/>
                </a:solidFill>
                <a:latin typeface="Asap"/>
                <a:ea typeface="Asap"/>
                <a:cs typeface="Asap"/>
                <a:sym typeface="Asap"/>
              </a:rPr>
              <a:t>Donec ut fermentum id nibh</a:t>
            </a:r>
            <a:endParaRPr b="1" i="0" sz="1700" u="none" cap="none" strike="noStrike">
              <a:solidFill>
                <a:schemeClr val="lt1"/>
              </a:solidFill>
              <a:latin typeface="Asap"/>
              <a:ea typeface="Asap"/>
              <a:cs typeface="Asap"/>
              <a:sym typeface="Asap"/>
            </a:endParaRPr>
          </a:p>
        </p:txBody>
      </p:sp>
      <p:grpSp>
        <p:nvGrpSpPr>
          <p:cNvPr id="71" name="Google Shape;71;p1"/>
          <p:cNvGrpSpPr/>
          <p:nvPr/>
        </p:nvGrpSpPr>
        <p:grpSpPr>
          <a:xfrm>
            <a:off x="643025" y="923325"/>
            <a:ext cx="933977" cy="1145438"/>
            <a:chOff x="2501775" y="912775"/>
            <a:chExt cx="2577200" cy="3160700"/>
          </a:xfrm>
        </p:grpSpPr>
        <p:sp>
          <p:nvSpPr>
            <p:cNvPr id="72" name="Google Shape;72;p1"/>
            <p:cNvSpPr/>
            <p:nvPr/>
          </p:nvSpPr>
          <p:spPr>
            <a:xfrm>
              <a:off x="2501775" y="3399225"/>
              <a:ext cx="762575" cy="674250"/>
            </a:xfrm>
            <a:custGeom>
              <a:rect b="b" l="l" r="r" t="t"/>
              <a:pathLst>
                <a:path extrusionOk="0" h="26970" w="30503">
                  <a:moveTo>
                    <a:pt x="0" y="0"/>
                  </a:moveTo>
                  <a:lnTo>
                    <a:pt x="0" y="40"/>
                  </a:lnTo>
                  <a:lnTo>
                    <a:pt x="4633" y="6713"/>
                  </a:lnTo>
                  <a:lnTo>
                    <a:pt x="4633" y="14525"/>
                  </a:lnTo>
                  <a:cubicBezTo>
                    <a:pt x="4633" y="18451"/>
                    <a:pt x="5771" y="21513"/>
                    <a:pt x="8048" y="23711"/>
                  </a:cubicBezTo>
                  <a:cubicBezTo>
                    <a:pt x="10325" y="25870"/>
                    <a:pt x="13505" y="26970"/>
                    <a:pt x="17587" y="26970"/>
                  </a:cubicBezTo>
                  <a:cubicBezTo>
                    <a:pt x="21631" y="26970"/>
                    <a:pt x="24810" y="25870"/>
                    <a:pt x="27087" y="23711"/>
                  </a:cubicBezTo>
                  <a:cubicBezTo>
                    <a:pt x="29364" y="21513"/>
                    <a:pt x="30503" y="18451"/>
                    <a:pt x="30503" y="14525"/>
                  </a:cubicBezTo>
                  <a:lnTo>
                    <a:pt x="30503" y="0"/>
                  </a:lnTo>
                  <a:lnTo>
                    <a:pt x="21709" y="0"/>
                  </a:lnTo>
                  <a:lnTo>
                    <a:pt x="21709" y="14251"/>
                  </a:lnTo>
                  <a:cubicBezTo>
                    <a:pt x="21709" y="16174"/>
                    <a:pt x="21356" y="17587"/>
                    <a:pt x="20649" y="18451"/>
                  </a:cubicBezTo>
                  <a:cubicBezTo>
                    <a:pt x="19982" y="19354"/>
                    <a:pt x="18961" y="19786"/>
                    <a:pt x="17666" y="19786"/>
                  </a:cubicBezTo>
                  <a:cubicBezTo>
                    <a:pt x="16331" y="19786"/>
                    <a:pt x="15310" y="19354"/>
                    <a:pt x="14643" y="18451"/>
                  </a:cubicBezTo>
                  <a:cubicBezTo>
                    <a:pt x="13936" y="17587"/>
                    <a:pt x="13583" y="16174"/>
                    <a:pt x="13583" y="14251"/>
                  </a:cubicBezTo>
                  <a:lnTo>
                    <a:pt x="13583" y="0"/>
                  </a:ln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1"/>
            <p:cNvSpPr/>
            <p:nvPr/>
          </p:nvSpPr>
          <p:spPr>
            <a:xfrm>
              <a:off x="3342850" y="3399225"/>
              <a:ext cx="539775" cy="659525"/>
            </a:xfrm>
            <a:custGeom>
              <a:rect b="b" l="l" r="r" t="t"/>
              <a:pathLst>
                <a:path extrusionOk="0" h="26381" w="21591">
                  <a:moveTo>
                    <a:pt x="0" y="0"/>
                  </a:moveTo>
                  <a:lnTo>
                    <a:pt x="0" y="26381"/>
                  </a:lnTo>
                  <a:lnTo>
                    <a:pt x="8950" y="26381"/>
                  </a:lnTo>
                  <a:lnTo>
                    <a:pt x="8950" y="17941"/>
                  </a:lnTo>
                  <a:lnTo>
                    <a:pt x="20021" y="17941"/>
                  </a:lnTo>
                  <a:lnTo>
                    <a:pt x="20021" y="11228"/>
                  </a:lnTo>
                  <a:lnTo>
                    <a:pt x="8950" y="11228"/>
                  </a:lnTo>
                  <a:lnTo>
                    <a:pt x="8950" y="6713"/>
                  </a:lnTo>
                  <a:lnTo>
                    <a:pt x="21591" y="6713"/>
                  </a:lnTo>
                  <a:lnTo>
                    <a:pt x="21591" y="0"/>
                  </a:ln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4" name="Google Shape;74;p1"/>
            <p:cNvSpPr/>
            <p:nvPr/>
          </p:nvSpPr>
          <p:spPr>
            <a:xfrm>
              <a:off x="3960150" y="3399225"/>
              <a:ext cx="635975" cy="659525"/>
            </a:xfrm>
            <a:custGeom>
              <a:rect b="b" l="l" r="r" t="t"/>
              <a:pathLst>
                <a:path extrusionOk="0" h="26381" w="25439">
                  <a:moveTo>
                    <a:pt x="12209" y="6870"/>
                  </a:moveTo>
                  <a:cubicBezTo>
                    <a:pt x="13426" y="6870"/>
                    <a:pt x="14329" y="7145"/>
                    <a:pt x="14957" y="7655"/>
                  </a:cubicBezTo>
                  <a:cubicBezTo>
                    <a:pt x="15546" y="8205"/>
                    <a:pt x="15860" y="8990"/>
                    <a:pt x="15860" y="9932"/>
                  </a:cubicBezTo>
                  <a:cubicBezTo>
                    <a:pt x="15860" y="10914"/>
                    <a:pt x="15546" y="11699"/>
                    <a:pt x="14957" y="12248"/>
                  </a:cubicBezTo>
                  <a:cubicBezTo>
                    <a:pt x="14329" y="12759"/>
                    <a:pt x="13426" y="13034"/>
                    <a:pt x="12209" y="13034"/>
                  </a:cubicBezTo>
                  <a:lnTo>
                    <a:pt x="8951" y="13034"/>
                  </a:lnTo>
                  <a:lnTo>
                    <a:pt x="8951" y="6870"/>
                  </a:lnTo>
                  <a:close/>
                  <a:moveTo>
                    <a:pt x="0" y="0"/>
                  </a:moveTo>
                  <a:lnTo>
                    <a:pt x="0" y="26381"/>
                  </a:lnTo>
                  <a:lnTo>
                    <a:pt x="8951" y="26381"/>
                  </a:lnTo>
                  <a:lnTo>
                    <a:pt x="8951" y="19746"/>
                  </a:lnTo>
                  <a:lnTo>
                    <a:pt x="11385" y="19746"/>
                  </a:lnTo>
                  <a:lnTo>
                    <a:pt x="15899" y="26381"/>
                  </a:lnTo>
                  <a:lnTo>
                    <a:pt x="25438" y="26381"/>
                  </a:lnTo>
                  <a:lnTo>
                    <a:pt x="19864" y="18255"/>
                  </a:lnTo>
                  <a:cubicBezTo>
                    <a:pt x="21513" y="17391"/>
                    <a:pt x="22730" y="16292"/>
                    <a:pt x="23593" y="14879"/>
                  </a:cubicBezTo>
                  <a:cubicBezTo>
                    <a:pt x="24457" y="13465"/>
                    <a:pt x="24889" y="11817"/>
                    <a:pt x="24889" y="9932"/>
                  </a:cubicBezTo>
                  <a:cubicBezTo>
                    <a:pt x="24889" y="7930"/>
                    <a:pt x="24378" y="6164"/>
                    <a:pt x="23397" y="4672"/>
                  </a:cubicBezTo>
                  <a:cubicBezTo>
                    <a:pt x="22416" y="3180"/>
                    <a:pt x="21002" y="2003"/>
                    <a:pt x="19197" y="1217"/>
                  </a:cubicBezTo>
                  <a:cubicBezTo>
                    <a:pt x="17391" y="393"/>
                    <a:pt x="15232" y="0"/>
                    <a:pt x="12798" y="0"/>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5" name="Google Shape;75;p1"/>
            <p:cNvSpPr/>
            <p:nvPr/>
          </p:nvSpPr>
          <p:spPr>
            <a:xfrm>
              <a:off x="4584325" y="3399225"/>
              <a:ext cx="494650" cy="659525"/>
            </a:xfrm>
            <a:custGeom>
              <a:rect b="b" l="l" r="r" t="t"/>
              <a:pathLst>
                <a:path extrusionOk="0" h="26381" w="19786">
                  <a:moveTo>
                    <a:pt x="0" y="0"/>
                  </a:moveTo>
                  <a:lnTo>
                    <a:pt x="4632" y="6713"/>
                  </a:lnTo>
                  <a:lnTo>
                    <a:pt x="10953" y="6713"/>
                  </a:lnTo>
                  <a:lnTo>
                    <a:pt x="10953" y="16135"/>
                  </a:lnTo>
                  <a:cubicBezTo>
                    <a:pt x="10953" y="17195"/>
                    <a:pt x="10717" y="18019"/>
                    <a:pt x="10207" y="18569"/>
                  </a:cubicBezTo>
                  <a:cubicBezTo>
                    <a:pt x="9736" y="19118"/>
                    <a:pt x="8990" y="19393"/>
                    <a:pt x="8087" y="19393"/>
                  </a:cubicBezTo>
                  <a:lnTo>
                    <a:pt x="628" y="19354"/>
                  </a:lnTo>
                  <a:lnTo>
                    <a:pt x="5418" y="26381"/>
                  </a:lnTo>
                  <a:lnTo>
                    <a:pt x="8833" y="26381"/>
                  </a:lnTo>
                  <a:cubicBezTo>
                    <a:pt x="12405" y="26381"/>
                    <a:pt x="15153" y="26067"/>
                    <a:pt x="16998" y="24261"/>
                  </a:cubicBezTo>
                  <a:cubicBezTo>
                    <a:pt x="18882" y="22494"/>
                    <a:pt x="19785" y="19197"/>
                    <a:pt x="19785" y="15585"/>
                  </a:cubicBezTo>
                  <a:lnTo>
                    <a:pt x="19785" y="0"/>
                  </a:ln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6" name="Google Shape;76;p1"/>
            <p:cNvSpPr/>
            <p:nvPr/>
          </p:nvSpPr>
          <p:spPr>
            <a:xfrm>
              <a:off x="4210400" y="1550500"/>
              <a:ext cx="59900" cy="32175"/>
            </a:xfrm>
            <a:custGeom>
              <a:rect b="b" l="l" r="r" t="t"/>
              <a:pathLst>
                <a:path extrusionOk="0" h="1287" w="2396">
                  <a:moveTo>
                    <a:pt x="715" y="0"/>
                  </a:moveTo>
                  <a:cubicBezTo>
                    <a:pt x="443" y="0"/>
                    <a:pt x="251" y="298"/>
                    <a:pt x="158" y="422"/>
                  </a:cubicBezTo>
                  <a:cubicBezTo>
                    <a:pt x="158" y="422"/>
                    <a:pt x="158" y="462"/>
                    <a:pt x="118" y="462"/>
                  </a:cubicBezTo>
                  <a:cubicBezTo>
                    <a:pt x="40" y="579"/>
                    <a:pt x="1" y="737"/>
                    <a:pt x="118" y="854"/>
                  </a:cubicBezTo>
                  <a:cubicBezTo>
                    <a:pt x="162" y="919"/>
                    <a:pt x="240" y="948"/>
                    <a:pt x="322" y="948"/>
                  </a:cubicBezTo>
                  <a:cubicBezTo>
                    <a:pt x="389" y="948"/>
                    <a:pt x="458" y="929"/>
                    <a:pt x="511" y="894"/>
                  </a:cubicBezTo>
                  <a:cubicBezTo>
                    <a:pt x="550" y="815"/>
                    <a:pt x="589" y="776"/>
                    <a:pt x="629" y="737"/>
                  </a:cubicBezTo>
                  <a:cubicBezTo>
                    <a:pt x="629" y="697"/>
                    <a:pt x="707" y="619"/>
                    <a:pt x="746" y="579"/>
                  </a:cubicBezTo>
                  <a:cubicBezTo>
                    <a:pt x="1100" y="776"/>
                    <a:pt x="1885" y="1247"/>
                    <a:pt x="1924" y="1286"/>
                  </a:cubicBezTo>
                  <a:lnTo>
                    <a:pt x="2081" y="1286"/>
                  </a:lnTo>
                  <a:cubicBezTo>
                    <a:pt x="2160" y="1286"/>
                    <a:pt x="2277" y="1247"/>
                    <a:pt x="2317" y="1168"/>
                  </a:cubicBezTo>
                  <a:cubicBezTo>
                    <a:pt x="2395" y="1051"/>
                    <a:pt x="2356" y="854"/>
                    <a:pt x="2199" y="776"/>
                  </a:cubicBezTo>
                  <a:cubicBezTo>
                    <a:pt x="2199" y="776"/>
                    <a:pt x="1257" y="265"/>
                    <a:pt x="943" y="69"/>
                  </a:cubicBezTo>
                  <a:cubicBezTo>
                    <a:pt x="862" y="20"/>
                    <a:pt x="786" y="0"/>
                    <a:pt x="715" y="0"/>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7" name="Google Shape;77;p1"/>
            <p:cNvSpPr/>
            <p:nvPr/>
          </p:nvSpPr>
          <p:spPr>
            <a:xfrm>
              <a:off x="4212375" y="2618025"/>
              <a:ext cx="21600" cy="22600"/>
            </a:xfrm>
            <a:custGeom>
              <a:rect b="b" l="l" r="r" t="t"/>
              <a:pathLst>
                <a:path extrusionOk="0" h="904" w="864">
                  <a:moveTo>
                    <a:pt x="432" y="0"/>
                  </a:moveTo>
                  <a:cubicBezTo>
                    <a:pt x="196" y="0"/>
                    <a:pt x="0" y="197"/>
                    <a:pt x="0" y="432"/>
                  </a:cubicBezTo>
                  <a:cubicBezTo>
                    <a:pt x="0" y="707"/>
                    <a:pt x="196" y="903"/>
                    <a:pt x="432" y="903"/>
                  </a:cubicBezTo>
                  <a:cubicBezTo>
                    <a:pt x="667" y="903"/>
                    <a:pt x="864" y="707"/>
                    <a:pt x="864" y="432"/>
                  </a:cubicBezTo>
                  <a:cubicBezTo>
                    <a:pt x="864" y="197"/>
                    <a:pt x="667" y="0"/>
                    <a:pt x="432" y="0"/>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8" name="Google Shape;78;p1"/>
            <p:cNvSpPr/>
            <p:nvPr/>
          </p:nvSpPr>
          <p:spPr>
            <a:xfrm>
              <a:off x="4032775" y="2724025"/>
              <a:ext cx="40250" cy="39275"/>
            </a:xfrm>
            <a:custGeom>
              <a:rect b="b" l="l" r="r" t="t"/>
              <a:pathLst>
                <a:path extrusionOk="0" h="1571" w="1610">
                  <a:moveTo>
                    <a:pt x="317" y="0"/>
                  </a:moveTo>
                  <a:cubicBezTo>
                    <a:pt x="218" y="0"/>
                    <a:pt x="131" y="52"/>
                    <a:pt x="79" y="157"/>
                  </a:cubicBezTo>
                  <a:cubicBezTo>
                    <a:pt x="0" y="275"/>
                    <a:pt x="39" y="432"/>
                    <a:pt x="196" y="510"/>
                  </a:cubicBezTo>
                  <a:lnTo>
                    <a:pt x="942" y="942"/>
                  </a:lnTo>
                  <a:lnTo>
                    <a:pt x="785" y="1178"/>
                  </a:lnTo>
                  <a:cubicBezTo>
                    <a:pt x="707" y="1296"/>
                    <a:pt x="746" y="1453"/>
                    <a:pt x="864" y="1531"/>
                  </a:cubicBezTo>
                  <a:cubicBezTo>
                    <a:pt x="903" y="1570"/>
                    <a:pt x="942" y="1570"/>
                    <a:pt x="1021" y="1570"/>
                  </a:cubicBezTo>
                  <a:cubicBezTo>
                    <a:pt x="1099" y="1570"/>
                    <a:pt x="1178" y="1531"/>
                    <a:pt x="1217" y="1453"/>
                  </a:cubicBezTo>
                  <a:lnTo>
                    <a:pt x="1531" y="982"/>
                  </a:lnTo>
                  <a:cubicBezTo>
                    <a:pt x="1570" y="903"/>
                    <a:pt x="1610" y="825"/>
                    <a:pt x="1570" y="746"/>
                  </a:cubicBezTo>
                  <a:cubicBezTo>
                    <a:pt x="1570" y="707"/>
                    <a:pt x="1531" y="628"/>
                    <a:pt x="1453" y="589"/>
                  </a:cubicBezTo>
                  <a:lnTo>
                    <a:pt x="471" y="39"/>
                  </a:lnTo>
                  <a:cubicBezTo>
                    <a:pt x="419" y="13"/>
                    <a:pt x="367" y="0"/>
                    <a:pt x="317" y="0"/>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9" name="Google Shape;79;p1"/>
            <p:cNvSpPr/>
            <p:nvPr/>
          </p:nvSpPr>
          <p:spPr>
            <a:xfrm>
              <a:off x="4064175" y="2709475"/>
              <a:ext cx="52025" cy="72475"/>
            </a:xfrm>
            <a:custGeom>
              <a:rect b="b" l="l" r="r" t="t"/>
              <a:pathLst>
                <a:path extrusionOk="0" h="2899" w="2081">
                  <a:moveTo>
                    <a:pt x="1371" y="1"/>
                  </a:moveTo>
                  <a:cubicBezTo>
                    <a:pt x="1296" y="1"/>
                    <a:pt x="1224" y="43"/>
                    <a:pt x="1178" y="111"/>
                  </a:cubicBezTo>
                  <a:lnTo>
                    <a:pt x="707" y="700"/>
                  </a:lnTo>
                  <a:cubicBezTo>
                    <a:pt x="628" y="818"/>
                    <a:pt x="628" y="935"/>
                    <a:pt x="707" y="1053"/>
                  </a:cubicBezTo>
                  <a:lnTo>
                    <a:pt x="1217" y="1642"/>
                  </a:lnTo>
                  <a:lnTo>
                    <a:pt x="1453" y="1995"/>
                  </a:lnTo>
                  <a:lnTo>
                    <a:pt x="1060" y="2309"/>
                  </a:lnTo>
                  <a:lnTo>
                    <a:pt x="314" y="2270"/>
                  </a:lnTo>
                  <a:cubicBezTo>
                    <a:pt x="157" y="2270"/>
                    <a:pt x="40" y="2388"/>
                    <a:pt x="0" y="2506"/>
                  </a:cubicBezTo>
                  <a:cubicBezTo>
                    <a:pt x="0" y="2663"/>
                    <a:pt x="118" y="2820"/>
                    <a:pt x="275" y="2820"/>
                  </a:cubicBezTo>
                  <a:lnTo>
                    <a:pt x="1100" y="2898"/>
                  </a:lnTo>
                  <a:lnTo>
                    <a:pt x="1139" y="2898"/>
                  </a:lnTo>
                  <a:cubicBezTo>
                    <a:pt x="1217" y="2898"/>
                    <a:pt x="1257" y="2859"/>
                    <a:pt x="1335" y="2820"/>
                  </a:cubicBezTo>
                  <a:lnTo>
                    <a:pt x="1963" y="2231"/>
                  </a:lnTo>
                  <a:cubicBezTo>
                    <a:pt x="2081" y="2152"/>
                    <a:pt x="2081" y="1995"/>
                    <a:pt x="2002" y="1878"/>
                  </a:cubicBezTo>
                  <a:lnTo>
                    <a:pt x="1688" y="1328"/>
                  </a:lnTo>
                  <a:cubicBezTo>
                    <a:pt x="1688" y="1328"/>
                    <a:pt x="1649" y="1328"/>
                    <a:pt x="1649" y="1289"/>
                  </a:cubicBezTo>
                  <a:lnTo>
                    <a:pt x="1296" y="857"/>
                  </a:lnTo>
                  <a:lnTo>
                    <a:pt x="1610" y="464"/>
                  </a:lnTo>
                  <a:cubicBezTo>
                    <a:pt x="1688" y="347"/>
                    <a:pt x="1649" y="150"/>
                    <a:pt x="1531" y="72"/>
                  </a:cubicBezTo>
                  <a:cubicBezTo>
                    <a:pt x="1482" y="22"/>
                    <a:pt x="1426" y="1"/>
                    <a:pt x="1371" y="1"/>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1"/>
            <p:cNvSpPr/>
            <p:nvPr/>
          </p:nvSpPr>
          <p:spPr>
            <a:xfrm>
              <a:off x="4075950" y="2782900"/>
              <a:ext cx="49100" cy="29475"/>
            </a:xfrm>
            <a:custGeom>
              <a:rect b="b" l="l" r="r" t="t"/>
              <a:pathLst>
                <a:path extrusionOk="0" h="1179" w="1964">
                  <a:moveTo>
                    <a:pt x="825" y="1"/>
                  </a:moveTo>
                  <a:cubicBezTo>
                    <a:pt x="746" y="1"/>
                    <a:pt x="668" y="40"/>
                    <a:pt x="629" y="79"/>
                  </a:cubicBezTo>
                  <a:lnTo>
                    <a:pt x="79" y="707"/>
                  </a:lnTo>
                  <a:cubicBezTo>
                    <a:pt x="0" y="825"/>
                    <a:pt x="0" y="982"/>
                    <a:pt x="118" y="1100"/>
                  </a:cubicBezTo>
                  <a:cubicBezTo>
                    <a:pt x="157" y="1139"/>
                    <a:pt x="236" y="1178"/>
                    <a:pt x="315" y="1178"/>
                  </a:cubicBezTo>
                  <a:cubicBezTo>
                    <a:pt x="393" y="1178"/>
                    <a:pt x="472" y="1139"/>
                    <a:pt x="511" y="1060"/>
                  </a:cubicBezTo>
                  <a:lnTo>
                    <a:pt x="943" y="550"/>
                  </a:lnTo>
                  <a:lnTo>
                    <a:pt x="1649" y="589"/>
                  </a:lnTo>
                  <a:cubicBezTo>
                    <a:pt x="1806" y="589"/>
                    <a:pt x="1924" y="472"/>
                    <a:pt x="1963" y="315"/>
                  </a:cubicBezTo>
                  <a:cubicBezTo>
                    <a:pt x="1963" y="197"/>
                    <a:pt x="1846" y="40"/>
                    <a:pt x="1688" y="40"/>
                  </a:cubicBezTo>
                  <a:lnTo>
                    <a:pt x="825" y="1"/>
                  </a:ln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1" name="Google Shape;81;p1"/>
            <p:cNvSpPr/>
            <p:nvPr/>
          </p:nvSpPr>
          <p:spPr>
            <a:xfrm>
              <a:off x="3964075" y="2741425"/>
              <a:ext cx="46150" cy="38550"/>
            </a:xfrm>
            <a:custGeom>
              <a:rect b="b" l="l" r="r" t="t"/>
              <a:pathLst>
                <a:path extrusionOk="0" h="1542" w="1846">
                  <a:moveTo>
                    <a:pt x="1438" y="1"/>
                  </a:moveTo>
                  <a:cubicBezTo>
                    <a:pt x="1416" y="1"/>
                    <a:pt x="1394" y="4"/>
                    <a:pt x="1374" y="11"/>
                  </a:cubicBezTo>
                  <a:cubicBezTo>
                    <a:pt x="1217" y="89"/>
                    <a:pt x="1139" y="207"/>
                    <a:pt x="1178" y="364"/>
                  </a:cubicBezTo>
                  <a:cubicBezTo>
                    <a:pt x="1178" y="364"/>
                    <a:pt x="1256" y="560"/>
                    <a:pt x="1139" y="717"/>
                  </a:cubicBezTo>
                  <a:cubicBezTo>
                    <a:pt x="1021" y="874"/>
                    <a:pt x="707" y="992"/>
                    <a:pt x="275" y="992"/>
                  </a:cubicBezTo>
                  <a:cubicBezTo>
                    <a:pt x="118" y="992"/>
                    <a:pt x="0" y="1110"/>
                    <a:pt x="0" y="1267"/>
                  </a:cubicBezTo>
                  <a:cubicBezTo>
                    <a:pt x="0" y="1424"/>
                    <a:pt x="118" y="1542"/>
                    <a:pt x="275" y="1542"/>
                  </a:cubicBezTo>
                  <a:cubicBezTo>
                    <a:pt x="903" y="1542"/>
                    <a:pt x="1335" y="1345"/>
                    <a:pt x="1570" y="1031"/>
                  </a:cubicBezTo>
                  <a:cubicBezTo>
                    <a:pt x="1845" y="639"/>
                    <a:pt x="1728" y="246"/>
                    <a:pt x="1728" y="207"/>
                  </a:cubicBezTo>
                  <a:cubicBezTo>
                    <a:pt x="1662" y="77"/>
                    <a:pt x="1544" y="1"/>
                    <a:pt x="1438" y="1"/>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2" name="Google Shape;82;p1"/>
            <p:cNvSpPr/>
            <p:nvPr/>
          </p:nvSpPr>
          <p:spPr>
            <a:xfrm>
              <a:off x="3973875" y="2659000"/>
              <a:ext cx="84425" cy="43450"/>
            </a:xfrm>
            <a:custGeom>
              <a:rect b="b" l="l" r="r" t="t"/>
              <a:pathLst>
                <a:path extrusionOk="0" h="1738" w="3377">
                  <a:moveTo>
                    <a:pt x="277" y="0"/>
                  </a:moveTo>
                  <a:cubicBezTo>
                    <a:pt x="159" y="0"/>
                    <a:pt x="73" y="76"/>
                    <a:pt x="40" y="207"/>
                  </a:cubicBezTo>
                  <a:cubicBezTo>
                    <a:pt x="1" y="364"/>
                    <a:pt x="119" y="521"/>
                    <a:pt x="236" y="521"/>
                  </a:cubicBezTo>
                  <a:cubicBezTo>
                    <a:pt x="276" y="560"/>
                    <a:pt x="1139" y="717"/>
                    <a:pt x="1650" y="717"/>
                  </a:cubicBezTo>
                  <a:cubicBezTo>
                    <a:pt x="2081" y="717"/>
                    <a:pt x="2238" y="756"/>
                    <a:pt x="2435" y="1070"/>
                  </a:cubicBezTo>
                  <a:cubicBezTo>
                    <a:pt x="2709" y="1463"/>
                    <a:pt x="2827" y="1620"/>
                    <a:pt x="2867" y="1620"/>
                  </a:cubicBezTo>
                  <a:cubicBezTo>
                    <a:pt x="2906" y="1698"/>
                    <a:pt x="2984" y="1738"/>
                    <a:pt x="3063" y="1738"/>
                  </a:cubicBezTo>
                  <a:cubicBezTo>
                    <a:pt x="3141" y="1738"/>
                    <a:pt x="3181" y="1738"/>
                    <a:pt x="3220" y="1698"/>
                  </a:cubicBezTo>
                  <a:cubicBezTo>
                    <a:pt x="3338" y="1620"/>
                    <a:pt x="3377" y="1423"/>
                    <a:pt x="3298" y="1306"/>
                  </a:cubicBezTo>
                  <a:cubicBezTo>
                    <a:pt x="3298" y="1306"/>
                    <a:pt x="3181" y="1149"/>
                    <a:pt x="2906" y="756"/>
                  </a:cubicBezTo>
                  <a:cubicBezTo>
                    <a:pt x="2592" y="246"/>
                    <a:pt x="2238" y="167"/>
                    <a:pt x="1650" y="167"/>
                  </a:cubicBezTo>
                  <a:cubicBezTo>
                    <a:pt x="1178" y="167"/>
                    <a:pt x="354" y="10"/>
                    <a:pt x="354" y="10"/>
                  </a:cubicBezTo>
                  <a:cubicBezTo>
                    <a:pt x="327" y="4"/>
                    <a:pt x="301" y="0"/>
                    <a:pt x="277" y="0"/>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1"/>
            <p:cNvSpPr/>
            <p:nvPr/>
          </p:nvSpPr>
          <p:spPr>
            <a:xfrm>
              <a:off x="4094600" y="2665925"/>
              <a:ext cx="52025" cy="30625"/>
            </a:xfrm>
            <a:custGeom>
              <a:rect b="b" l="l" r="r" t="t"/>
              <a:pathLst>
                <a:path extrusionOk="0" h="1225" w="2081">
                  <a:moveTo>
                    <a:pt x="642" y="0"/>
                  </a:moveTo>
                  <a:cubicBezTo>
                    <a:pt x="439" y="0"/>
                    <a:pt x="338" y="97"/>
                    <a:pt x="236" y="165"/>
                  </a:cubicBezTo>
                  <a:cubicBezTo>
                    <a:pt x="0" y="440"/>
                    <a:pt x="79" y="911"/>
                    <a:pt x="79" y="989"/>
                  </a:cubicBezTo>
                  <a:cubicBezTo>
                    <a:pt x="118" y="1146"/>
                    <a:pt x="236" y="1225"/>
                    <a:pt x="354" y="1225"/>
                  </a:cubicBezTo>
                  <a:lnTo>
                    <a:pt x="432" y="1225"/>
                  </a:lnTo>
                  <a:cubicBezTo>
                    <a:pt x="550" y="1186"/>
                    <a:pt x="668" y="1029"/>
                    <a:pt x="628" y="911"/>
                  </a:cubicBezTo>
                  <a:cubicBezTo>
                    <a:pt x="589" y="754"/>
                    <a:pt x="628" y="558"/>
                    <a:pt x="668" y="558"/>
                  </a:cubicBezTo>
                  <a:cubicBezTo>
                    <a:pt x="864" y="558"/>
                    <a:pt x="982" y="597"/>
                    <a:pt x="1139" y="636"/>
                  </a:cubicBezTo>
                  <a:cubicBezTo>
                    <a:pt x="1275" y="681"/>
                    <a:pt x="1411" y="727"/>
                    <a:pt x="1554" y="727"/>
                  </a:cubicBezTo>
                  <a:cubicBezTo>
                    <a:pt x="1659" y="727"/>
                    <a:pt x="1768" y="702"/>
                    <a:pt x="1885" y="636"/>
                  </a:cubicBezTo>
                  <a:cubicBezTo>
                    <a:pt x="2002" y="597"/>
                    <a:pt x="2081" y="401"/>
                    <a:pt x="2002" y="283"/>
                  </a:cubicBezTo>
                  <a:cubicBezTo>
                    <a:pt x="1950" y="178"/>
                    <a:pt x="1863" y="126"/>
                    <a:pt x="1776" y="126"/>
                  </a:cubicBezTo>
                  <a:cubicBezTo>
                    <a:pt x="1732" y="126"/>
                    <a:pt x="1688" y="139"/>
                    <a:pt x="1649" y="165"/>
                  </a:cubicBezTo>
                  <a:cubicBezTo>
                    <a:pt x="1628" y="176"/>
                    <a:pt x="1604" y="180"/>
                    <a:pt x="1578" y="180"/>
                  </a:cubicBezTo>
                  <a:cubicBezTo>
                    <a:pt x="1505" y="180"/>
                    <a:pt x="1411" y="144"/>
                    <a:pt x="1296" y="87"/>
                  </a:cubicBezTo>
                  <a:cubicBezTo>
                    <a:pt x="1139" y="47"/>
                    <a:pt x="942" y="8"/>
                    <a:pt x="746" y="8"/>
                  </a:cubicBezTo>
                  <a:cubicBezTo>
                    <a:pt x="709" y="3"/>
                    <a:pt x="674" y="0"/>
                    <a:pt x="642" y="0"/>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4" name="Google Shape;84;p1"/>
            <p:cNvSpPr/>
            <p:nvPr/>
          </p:nvSpPr>
          <p:spPr>
            <a:xfrm>
              <a:off x="4135825" y="2012450"/>
              <a:ext cx="42225" cy="64850"/>
            </a:xfrm>
            <a:custGeom>
              <a:rect b="b" l="l" r="r" t="t"/>
              <a:pathLst>
                <a:path extrusionOk="0" h="2594" w="1689">
                  <a:moveTo>
                    <a:pt x="1234" y="1"/>
                  </a:moveTo>
                  <a:cubicBezTo>
                    <a:pt x="1188" y="1"/>
                    <a:pt x="1141" y="14"/>
                    <a:pt x="1099" y="42"/>
                  </a:cubicBezTo>
                  <a:cubicBezTo>
                    <a:pt x="981" y="120"/>
                    <a:pt x="0" y="748"/>
                    <a:pt x="39" y="1612"/>
                  </a:cubicBezTo>
                  <a:cubicBezTo>
                    <a:pt x="39" y="2044"/>
                    <a:pt x="236" y="2279"/>
                    <a:pt x="432" y="2397"/>
                  </a:cubicBezTo>
                  <a:cubicBezTo>
                    <a:pt x="628" y="2554"/>
                    <a:pt x="824" y="2593"/>
                    <a:pt x="1021" y="2593"/>
                  </a:cubicBezTo>
                  <a:cubicBezTo>
                    <a:pt x="1178" y="2593"/>
                    <a:pt x="1335" y="2554"/>
                    <a:pt x="1453" y="2515"/>
                  </a:cubicBezTo>
                  <a:cubicBezTo>
                    <a:pt x="1610" y="2475"/>
                    <a:pt x="1688" y="2318"/>
                    <a:pt x="1610" y="2161"/>
                  </a:cubicBezTo>
                  <a:cubicBezTo>
                    <a:pt x="1581" y="2046"/>
                    <a:pt x="1489" y="1974"/>
                    <a:pt x="1380" y="1974"/>
                  </a:cubicBezTo>
                  <a:cubicBezTo>
                    <a:pt x="1340" y="1974"/>
                    <a:pt x="1298" y="1983"/>
                    <a:pt x="1256" y="2004"/>
                  </a:cubicBezTo>
                  <a:cubicBezTo>
                    <a:pt x="1191" y="2021"/>
                    <a:pt x="1119" y="2030"/>
                    <a:pt x="1047" y="2030"/>
                  </a:cubicBezTo>
                  <a:cubicBezTo>
                    <a:pt x="943" y="2030"/>
                    <a:pt x="838" y="2011"/>
                    <a:pt x="746" y="1965"/>
                  </a:cubicBezTo>
                  <a:cubicBezTo>
                    <a:pt x="628" y="1887"/>
                    <a:pt x="589" y="1769"/>
                    <a:pt x="550" y="1573"/>
                  </a:cubicBezTo>
                  <a:cubicBezTo>
                    <a:pt x="550" y="1141"/>
                    <a:pt x="1139" y="630"/>
                    <a:pt x="1374" y="513"/>
                  </a:cubicBezTo>
                  <a:cubicBezTo>
                    <a:pt x="1492" y="395"/>
                    <a:pt x="1531" y="238"/>
                    <a:pt x="1453" y="120"/>
                  </a:cubicBezTo>
                  <a:cubicBezTo>
                    <a:pt x="1402" y="44"/>
                    <a:pt x="1318" y="1"/>
                    <a:pt x="1234" y="1"/>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5" name="Google Shape;85;p1"/>
            <p:cNvSpPr/>
            <p:nvPr/>
          </p:nvSpPr>
          <p:spPr>
            <a:xfrm>
              <a:off x="4024925" y="1825725"/>
              <a:ext cx="180600" cy="102400"/>
            </a:xfrm>
            <a:custGeom>
              <a:rect b="b" l="l" r="r" t="t"/>
              <a:pathLst>
                <a:path extrusionOk="0" h="4096" w="7224">
                  <a:moveTo>
                    <a:pt x="4044" y="1975"/>
                  </a:moveTo>
                  <a:lnTo>
                    <a:pt x="4044" y="1975"/>
                  </a:lnTo>
                  <a:cubicBezTo>
                    <a:pt x="3887" y="2407"/>
                    <a:pt x="3690" y="3075"/>
                    <a:pt x="3926" y="3546"/>
                  </a:cubicBezTo>
                  <a:cubicBezTo>
                    <a:pt x="3298" y="3506"/>
                    <a:pt x="2316" y="3271"/>
                    <a:pt x="1335" y="2996"/>
                  </a:cubicBezTo>
                  <a:cubicBezTo>
                    <a:pt x="1806" y="2839"/>
                    <a:pt x="2434" y="2643"/>
                    <a:pt x="3219" y="2290"/>
                  </a:cubicBezTo>
                  <a:cubicBezTo>
                    <a:pt x="3533" y="2132"/>
                    <a:pt x="3808" y="2054"/>
                    <a:pt x="4044" y="1975"/>
                  </a:cubicBezTo>
                  <a:close/>
                  <a:moveTo>
                    <a:pt x="4842" y="0"/>
                  </a:moveTo>
                  <a:cubicBezTo>
                    <a:pt x="4186" y="0"/>
                    <a:pt x="3310" y="281"/>
                    <a:pt x="2748" y="562"/>
                  </a:cubicBezTo>
                  <a:cubicBezTo>
                    <a:pt x="2238" y="837"/>
                    <a:pt x="1845" y="994"/>
                    <a:pt x="1296" y="1269"/>
                  </a:cubicBezTo>
                  <a:lnTo>
                    <a:pt x="1139" y="1308"/>
                  </a:lnTo>
                  <a:cubicBezTo>
                    <a:pt x="1021" y="1387"/>
                    <a:pt x="942" y="1544"/>
                    <a:pt x="1021" y="1661"/>
                  </a:cubicBezTo>
                  <a:cubicBezTo>
                    <a:pt x="1051" y="1781"/>
                    <a:pt x="1172" y="1833"/>
                    <a:pt x="1281" y="1833"/>
                  </a:cubicBezTo>
                  <a:cubicBezTo>
                    <a:pt x="1314" y="1833"/>
                    <a:pt x="1346" y="1828"/>
                    <a:pt x="1374" y="1818"/>
                  </a:cubicBezTo>
                  <a:lnTo>
                    <a:pt x="1531" y="1740"/>
                  </a:lnTo>
                  <a:cubicBezTo>
                    <a:pt x="2081" y="1504"/>
                    <a:pt x="2473" y="1347"/>
                    <a:pt x="2984" y="1073"/>
                  </a:cubicBezTo>
                  <a:cubicBezTo>
                    <a:pt x="3632" y="734"/>
                    <a:pt x="4361" y="558"/>
                    <a:pt x="4808" y="558"/>
                  </a:cubicBezTo>
                  <a:cubicBezTo>
                    <a:pt x="4983" y="558"/>
                    <a:pt x="5115" y="585"/>
                    <a:pt x="5182" y="641"/>
                  </a:cubicBezTo>
                  <a:cubicBezTo>
                    <a:pt x="5300" y="719"/>
                    <a:pt x="5457" y="994"/>
                    <a:pt x="5575" y="1230"/>
                  </a:cubicBezTo>
                  <a:cubicBezTo>
                    <a:pt x="5503" y="1224"/>
                    <a:pt x="5423" y="1221"/>
                    <a:pt x="5337" y="1221"/>
                  </a:cubicBezTo>
                  <a:cubicBezTo>
                    <a:pt x="4805" y="1221"/>
                    <a:pt x="3996" y="1341"/>
                    <a:pt x="2984" y="1779"/>
                  </a:cubicBezTo>
                  <a:cubicBezTo>
                    <a:pt x="1099" y="2604"/>
                    <a:pt x="275" y="2682"/>
                    <a:pt x="275" y="2682"/>
                  </a:cubicBezTo>
                  <a:cubicBezTo>
                    <a:pt x="118" y="2682"/>
                    <a:pt x="0" y="2800"/>
                    <a:pt x="0" y="2957"/>
                  </a:cubicBezTo>
                  <a:cubicBezTo>
                    <a:pt x="0" y="3075"/>
                    <a:pt x="79" y="3192"/>
                    <a:pt x="236" y="3192"/>
                  </a:cubicBezTo>
                  <a:cubicBezTo>
                    <a:pt x="236" y="3232"/>
                    <a:pt x="275" y="3232"/>
                    <a:pt x="275" y="3232"/>
                  </a:cubicBezTo>
                  <a:cubicBezTo>
                    <a:pt x="785" y="3389"/>
                    <a:pt x="2944" y="4095"/>
                    <a:pt x="4122" y="4095"/>
                  </a:cubicBezTo>
                  <a:cubicBezTo>
                    <a:pt x="4397" y="4095"/>
                    <a:pt x="4632" y="4056"/>
                    <a:pt x="4789" y="3978"/>
                  </a:cubicBezTo>
                  <a:cubicBezTo>
                    <a:pt x="5103" y="3781"/>
                    <a:pt x="5339" y="3428"/>
                    <a:pt x="5496" y="2918"/>
                  </a:cubicBezTo>
                  <a:cubicBezTo>
                    <a:pt x="5535" y="2721"/>
                    <a:pt x="5575" y="2486"/>
                    <a:pt x="5575" y="2290"/>
                  </a:cubicBezTo>
                  <a:cubicBezTo>
                    <a:pt x="5614" y="2250"/>
                    <a:pt x="5653" y="2250"/>
                    <a:pt x="5692" y="2211"/>
                  </a:cubicBezTo>
                  <a:lnTo>
                    <a:pt x="6124" y="1779"/>
                  </a:lnTo>
                  <a:cubicBezTo>
                    <a:pt x="6124" y="1779"/>
                    <a:pt x="6163" y="1740"/>
                    <a:pt x="6203" y="1701"/>
                  </a:cubicBezTo>
                  <a:cubicBezTo>
                    <a:pt x="6242" y="1661"/>
                    <a:pt x="6281" y="1544"/>
                    <a:pt x="6242" y="1465"/>
                  </a:cubicBezTo>
                  <a:cubicBezTo>
                    <a:pt x="6242" y="1426"/>
                    <a:pt x="6203" y="1269"/>
                    <a:pt x="6124" y="1112"/>
                  </a:cubicBezTo>
                  <a:lnTo>
                    <a:pt x="6124" y="1112"/>
                  </a:lnTo>
                  <a:lnTo>
                    <a:pt x="6791" y="1426"/>
                  </a:lnTo>
                  <a:cubicBezTo>
                    <a:pt x="6831" y="1465"/>
                    <a:pt x="6870" y="1465"/>
                    <a:pt x="6909" y="1465"/>
                  </a:cubicBezTo>
                  <a:cubicBezTo>
                    <a:pt x="6988" y="1465"/>
                    <a:pt x="7106" y="1426"/>
                    <a:pt x="7145" y="1347"/>
                  </a:cubicBezTo>
                  <a:cubicBezTo>
                    <a:pt x="7223" y="1190"/>
                    <a:pt x="7145" y="1033"/>
                    <a:pt x="7027" y="955"/>
                  </a:cubicBezTo>
                  <a:lnTo>
                    <a:pt x="5260" y="52"/>
                  </a:lnTo>
                  <a:cubicBezTo>
                    <a:pt x="5182" y="13"/>
                    <a:pt x="5143" y="13"/>
                    <a:pt x="5064" y="13"/>
                  </a:cubicBezTo>
                  <a:cubicBezTo>
                    <a:pt x="4994" y="4"/>
                    <a:pt x="4919" y="0"/>
                    <a:pt x="4842" y="0"/>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6" name="Google Shape;86;p1"/>
            <p:cNvSpPr/>
            <p:nvPr/>
          </p:nvSpPr>
          <p:spPr>
            <a:xfrm>
              <a:off x="2829550" y="912775"/>
              <a:ext cx="1912800" cy="2262725"/>
            </a:xfrm>
            <a:custGeom>
              <a:rect b="b" l="l" r="r" t="t"/>
              <a:pathLst>
                <a:path extrusionOk="0" h="90509" w="76512">
                  <a:moveTo>
                    <a:pt x="36976" y="10485"/>
                  </a:moveTo>
                  <a:cubicBezTo>
                    <a:pt x="37214" y="10485"/>
                    <a:pt x="37257" y="10545"/>
                    <a:pt x="37334" y="10622"/>
                  </a:cubicBezTo>
                  <a:cubicBezTo>
                    <a:pt x="37412" y="10700"/>
                    <a:pt x="37491" y="10818"/>
                    <a:pt x="37648" y="10936"/>
                  </a:cubicBezTo>
                  <a:cubicBezTo>
                    <a:pt x="37694" y="10982"/>
                    <a:pt x="37753" y="11001"/>
                    <a:pt x="37818" y="11001"/>
                  </a:cubicBezTo>
                  <a:cubicBezTo>
                    <a:pt x="37864" y="11001"/>
                    <a:pt x="37913" y="10991"/>
                    <a:pt x="37962" y="10975"/>
                  </a:cubicBezTo>
                  <a:cubicBezTo>
                    <a:pt x="38080" y="10857"/>
                    <a:pt x="38197" y="10779"/>
                    <a:pt x="38276" y="10700"/>
                  </a:cubicBezTo>
                  <a:cubicBezTo>
                    <a:pt x="38388" y="10588"/>
                    <a:pt x="38461" y="10495"/>
                    <a:pt x="38709" y="10495"/>
                  </a:cubicBezTo>
                  <a:cubicBezTo>
                    <a:pt x="38807" y="10495"/>
                    <a:pt x="38933" y="10510"/>
                    <a:pt x="39100" y="10543"/>
                  </a:cubicBezTo>
                  <a:cubicBezTo>
                    <a:pt x="39728" y="10622"/>
                    <a:pt x="40082" y="10661"/>
                    <a:pt x="40278" y="10661"/>
                  </a:cubicBezTo>
                  <a:cubicBezTo>
                    <a:pt x="39728" y="11250"/>
                    <a:pt x="39454" y="12231"/>
                    <a:pt x="39336" y="12584"/>
                  </a:cubicBezTo>
                  <a:cubicBezTo>
                    <a:pt x="39073" y="12574"/>
                    <a:pt x="38807" y="12569"/>
                    <a:pt x="38540" y="12569"/>
                  </a:cubicBezTo>
                  <a:cubicBezTo>
                    <a:pt x="37810" y="12569"/>
                    <a:pt x="37071" y="12605"/>
                    <a:pt x="36352" y="12663"/>
                  </a:cubicBezTo>
                  <a:cubicBezTo>
                    <a:pt x="36235" y="12270"/>
                    <a:pt x="35999" y="11838"/>
                    <a:pt x="35763" y="11407"/>
                  </a:cubicBezTo>
                  <a:cubicBezTo>
                    <a:pt x="35646" y="11210"/>
                    <a:pt x="35528" y="10975"/>
                    <a:pt x="35410" y="10739"/>
                  </a:cubicBezTo>
                  <a:cubicBezTo>
                    <a:pt x="35410" y="10700"/>
                    <a:pt x="35371" y="10661"/>
                    <a:pt x="35371" y="10622"/>
                  </a:cubicBezTo>
                  <a:lnTo>
                    <a:pt x="35646" y="10622"/>
                  </a:lnTo>
                  <a:cubicBezTo>
                    <a:pt x="35803" y="10582"/>
                    <a:pt x="36078" y="10582"/>
                    <a:pt x="36392" y="10543"/>
                  </a:cubicBezTo>
                  <a:cubicBezTo>
                    <a:pt x="36665" y="10502"/>
                    <a:pt x="36848" y="10485"/>
                    <a:pt x="36976" y="10485"/>
                  </a:cubicBezTo>
                  <a:close/>
                  <a:moveTo>
                    <a:pt x="41367" y="10766"/>
                  </a:moveTo>
                  <a:cubicBezTo>
                    <a:pt x="42188" y="10766"/>
                    <a:pt x="43596" y="11047"/>
                    <a:pt x="44439" y="11328"/>
                  </a:cubicBezTo>
                  <a:cubicBezTo>
                    <a:pt x="43575" y="11760"/>
                    <a:pt x="42673" y="12781"/>
                    <a:pt x="42555" y="12938"/>
                  </a:cubicBezTo>
                  <a:cubicBezTo>
                    <a:pt x="42005" y="12859"/>
                    <a:pt x="41456" y="12781"/>
                    <a:pt x="40867" y="12702"/>
                  </a:cubicBezTo>
                  <a:lnTo>
                    <a:pt x="40749" y="12702"/>
                  </a:lnTo>
                  <a:cubicBezTo>
                    <a:pt x="40474" y="12663"/>
                    <a:pt x="40199" y="12624"/>
                    <a:pt x="39925" y="12624"/>
                  </a:cubicBezTo>
                  <a:cubicBezTo>
                    <a:pt x="40121" y="11917"/>
                    <a:pt x="40553" y="10818"/>
                    <a:pt x="41102" y="10779"/>
                  </a:cubicBezTo>
                  <a:cubicBezTo>
                    <a:pt x="41181" y="10770"/>
                    <a:pt x="41270" y="10766"/>
                    <a:pt x="41367" y="10766"/>
                  </a:cubicBezTo>
                  <a:close/>
                  <a:moveTo>
                    <a:pt x="34939" y="10975"/>
                  </a:moveTo>
                  <a:cubicBezTo>
                    <a:pt x="35018" y="11210"/>
                    <a:pt x="35175" y="11446"/>
                    <a:pt x="35292" y="11681"/>
                  </a:cubicBezTo>
                  <a:cubicBezTo>
                    <a:pt x="35489" y="12035"/>
                    <a:pt x="35685" y="12388"/>
                    <a:pt x="35803" y="12741"/>
                  </a:cubicBezTo>
                  <a:cubicBezTo>
                    <a:pt x="34743" y="12859"/>
                    <a:pt x="33722" y="13055"/>
                    <a:pt x="32741" y="13330"/>
                  </a:cubicBezTo>
                  <a:cubicBezTo>
                    <a:pt x="32191" y="12388"/>
                    <a:pt x="31877" y="11564"/>
                    <a:pt x="32034" y="11407"/>
                  </a:cubicBezTo>
                  <a:cubicBezTo>
                    <a:pt x="32466" y="11210"/>
                    <a:pt x="34193" y="11053"/>
                    <a:pt x="34900" y="10975"/>
                  </a:cubicBezTo>
                  <a:close/>
                  <a:moveTo>
                    <a:pt x="45185" y="11642"/>
                  </a:moveTo>
                  <a:cubicBezTo>
                    <a:pt x="46127" y="11642"/>
                    <a:pt x="46559" y="11721"/>
                    <a:pt x="47148" y="11995"/>
                  </a:cubicBezTo>
                  <a:cubicBezTo>
                    <a:pt x="47462" y="12113"/>
                    <a:pt x="47933" y="12388"/>
                    <a:pt x="48325" y="12624"/>
                  </a:cubicBezTo>
                  <a:cubicBezTo>
                    <a:pt x="47972" y="12663"/>
                    <a:pt x="47619" y="12741"/>
                    <a:pt x="47266" y="12898"/>
                  </a:cubicBezTo>
                  <a:cubicBezTo>
                    <a:pt x="46402" y="13212"/>
                    <a:pt x="46009" y="13605"/>
                    <a:pt x="45813" y="13880"/>
                  </a:cubicBezTo>
                  <a:cubicBezTo>
                    <a:pt x="45106" y="13566"/>
                    <a:pt x="44204" y="13291"/>
                    <a:pt x="43183" y="13095"/>
                  </a:cubicBezTo>
                  <a:cubicBezTo>
                    <a:pt x="43732" y="12427"/>
                    <a:pt x="44675" y="11642"/>
                    <a:pt x="45185" y="11642"/>
                  </a:cubicBezTo>
                  <a:close/>
                  <a:moveTo>
                    <a:pt x="30918" y="11750"/>
                  </a:moveTo>
                  <a:cubicBezTo>
                    <a:pt x="30948" y="11750"/>
                    <a:pt x="30980" y="11753"/>
                    <a:pt x="31013" y="11760"/>
                  </a:cubicBezTo>
                  <a:cubicBezTo>
                    <a:pt x="31367" y="11838"/>
                    <a:pt x="31563" y="12310"/>
                    <a:pt x="31563" y="12310"/>
                  </a:cubicBezTo>
                  <a:cubicBezTo>
                    <a:pt x="31563" y="12388"/>
                    <a:pt x="31642" y="12467"/>
                    <a:pt x="31681" y="12506"/>
                  </a:cubicBezTo>
                  <a:cubicBezTo>
                    <a:pt x="31838" y="12859"/>
                    <a:pt x="32034" y="13252"/>
                    <a:pt x="32191" y="13487"/>
                  </a:cubicBezTo>
                  <a:cubicBezTo>
                    <a:pt x="31445" y="13723"/>
                    <a:pt x="30739" y="13958"/>
                    <a:pt x="30032" y="14272"/>
                  </a:cubicBezTo>
                  <a:cubicBezTo>
                    <a:pt x="29168" y="13723"/>
                    <a:pt x="28266" y="13095"/>
                    <a:pt x="28108" y="12859"/>
                  </a:cubicBezTo>
                  <a:cubicBezTo>
                    <a:pt x="28148" y="12820"/>
                    <a:pt x="28266" y="12820"/>
                    <a:pt x="28383" y="12781"/>
                  </a:cubicBezTo>
                  <a:cubicBezTo>
                    <a:pt x="28580" y="12702"/>
                    <a:pt x="28854" y="12624"/>
                    <a:pt x="29247" y="12506"/>
                  </a:cubicBezTo>
                  <a:cubicBezTo>
                    <a:pt x="29757" y="12310"/>
                    <a:pt x="30111" y="12113"/>
                    <a:pt x="30385" y="11956"/>
                  </a:cubicBezTo>
                  <a:cubicBezTo>
                    <a:pt x="30646" y="11826"/>
                    <a:pt x="30771" y="11750"/>
                    <a:pt x="30918" y="11750"/>
                  </a:cubicBezTo>
                  <a:close/>
                  <a:moveTo>
                    <a:pt x="48872" y="13114"/>
                  </a:moveTo>
                  <a:cubicBezTo>
                    <a:pt x="49291" y="13114"/>
                    <a:pt x="49784" y="13179"/>
                    <a:pt x="50406" y="13330"/>
                  </a:cubicBezTo>
                  <a:cubicBezTo>
                    <a:pt x="51623" y="13644"/>
                    <a:pt x="52055" y="14272"/>
                    <a:pt x="52173" y="14704"/>
                  </a:cubicBezTo>
                  <a:cubicBezTo>
                    <a:pt x="51976" y="14626"/>
                    <a:pt x="51662" y="14547"/>
                    <a:pt x="51270" y="14508"/>
                  </a:cubicBezTo>
                  <a:cubicBezTo>
                    <a:pt x="51130" y="14491"/>
                    <a:pt x="50995" y="14483"/>
                    <a:pt x="50864" y="14483"/>
                  </a:cubicBezTo>
                  <a:cubicBezTo>
                    <a:pt x="49777" y="14483"/>
                    <a:pt x="48977" y="15021"/>
                    <a:pt x="48522" y="15372"/>
                  </a:cubicBezTo>
                  <a:cubicBezTo>
                    <a:pt x="48522" y="15372"/>
                    <a:pt x="48482" y="15332"/>
                    <a:pt x="48482" y="15332"/>
                  </a:cubicBezTo>
                  <a:cubicBezTo>
                    <a:pt x="48129" y="15057"/>
                    <a:pt x="47462" y="14586"/>
                    <a:pt x="46363" y="14076"/>
                  </a:cubicBezTo>
                  <a:cubicBezTo>
                    <a:pt x="46520" y="13919"/>
                    <a:pt x="46834" y="13644"/>
                    <a:pt x="47462" y="13409"/>
                  </a:cubicBezTo>
                  <a:cubicBezTo>
                    <a:pt x="47888" y="13229"/>
                    <a:pt x="48314" y="13114"/>
                    <a:pt x="48872" y="13114"/>
                  </a:cubicBezTo>
                  <a:close/>
                  <a:moveTo>
                    <a:pt x="27834" y="13369"/>
                  </a:moveTo>
                  <a:cubicBezTo>
                    <a:pt x="28069" y="13605"/>
                    <a:pt x="28540" y="13958"/>
                    <a:pt x="29404" y="14508"/>
                  </a:cubicBezTo>
                  <a:cubicBezTo>
                    <a:pt x="28501" y="14940"/>
                    <a:pt x="27598" y="15411"/>
                    <a:pt x="26735" y="15960"/>
                  </a:cubicBezTo>
                  <a:cubicBezTo>
                    <a:pt x="26774" y="15882"/>
                    <a:pt x="26735" y="15764"/>
                    <a:pt x="26656" y="15686"/>
                  </a:cubicBezTo>
                  <a:cubicBezTo>
                    <a:pt x="26263" y="15332"/>
                    <a:pt x="25557" y="15293"/>
                    <a:pt x="25046" y="15293"/>
                  </a:cubicBezTo>
                  <a:cubicBezTo>
                    <a:pt x="24968" y="15293"/>
                    <a:pt x="24850" y="15293"/>
                    <a:pt x="24772" y="15254"/>
                  </a:cubicBezTo>
                  <a:cubicBezTo>
                    <a:pt x="24889" y="15057"/>
                    <a:pt x="25125" y="14704"/>
                    <a:pt x="25557" y="14547"/>
                  </a:cubicBezTo>
                  <a:cubicBezTo>
                    <a:pt x="26185" y="14312"/>
                    <a:pt x="26303" y="14194"/>
                    <a:pt x="26774" y="13880"/>
                  </a:cubicBezTo>
                  <a:lnTo>
                    <a:pt x="26970" y="13762"/>
                  </a:lnTo>
                  <a:cubicBezTo>
                    <a:pt x="27363" y="13487"/>
                    <a:pt x="27677" y="13409"/>
                    <a:pt x="27834" y="13369"/>
                  </a:cubicBezTo>
                  <a:close/>
                  <a:moveTo>
                    <a:pt x="35332" y="16392"/>
                  </a:moveTo>
                  <a:cubicBezTo>
                    <a:pt x="35018" y="16785"/>
                    <a:pt x="34664" y="17295"/>
                    <a:pt x="34389" y="17845"/>
                  </a:cubicBezTo>
                  <a:cubicBezTo>
                    <a:pt x="34311" y="17688"/>
                    <a:pt x="34193" y="17570"/>
                    <a:pt x="34075" y="17452"/>
                  </a:cubicBezTo>
                  <a:cubicBezTo>
                    <a:pt x="33879" y="17256"/>
                    <a:pt x="33683" y="17099"/>
                    <a:pt x="33408" y="17020"/>
                  </a:cubicBezTo>
                  <a:cubicBezTo>
                    <a:pt x="34193" y="16745"/>
                    <a:pt x="34861" y="16510"/>
                    <a:pt x="35332" y="16392"/>
                  </a:cubicBezTo>
                  <a:close/>
                  <a:moveTo>
                    <a:pt x="24340" y="15725"/>
                  </a:moveTo>
                  <a:cubicBezTo>
                    <a:pt x="24458" y="15803"/>
                    <a:pt x="24693" y="15803"/>
                    <a:pt x="25007" y="15843"/>
                  </a:cubicBezTo>
                  <a:cubicBezTo>
                    <a:pt x="25439" y="15843"/>
                    <a:pt x="26028" y="15882"/>
                    <a:pt x="26303" y="16078"/>
                  </a:cubicBezTo>
                  <a:cubicBezTo>
                    <a:pt x="26342" y="16117"/>
                    <a:pt x="26381" y="16157"/>
                    <a:pt x="26460" y="16157"/>
                  </a:cubicBezTo>
                  <a:cubicBezTo>
                    <a:pt x="25596" y="16785"/>
                    <a:pt x="24732" y="17413"/>
                    <a:pt x="23947" y="18119"/>
                  </a:cubicBezTo>
                  <a:cubicBezTo>
                    <a:pt x="23947" y="18119"/>
                    <a:pt x="23908" y="18080"/>
                    <a:pt x="23869" y="18080"/>
                  </a:cubicBezTo>
                  <a:cubicBezTo>
                    <a:pt x="23469" y="17975"/>
                    <a:pt x="23023" y="17937"/>
                    <a:pt x="22599" y="17937"/>
                  </a:cubicBezTo>
                  <a:cubicBezTo>
                    <a:pt x="22233" y="17937"/>
                    <a:pt x="21883" y="17965"/>
                    <a:pt x="21592" y="18002"/>
                  </a:cubicBezTo>
                  <a:lnTo>
                    <a:pt x="21199" y="18002"/>
                  </a:lnTo>
                  <a:cubicBezTo>
                    <a:pt x="21435" y="17805"/>
                    <a:pt x="21827" y="17531"/>
                    <a:pt x="22102" y="17334"/>
                  </a:cubicBezTo>
                  <a:cubicBezTo>
                    <a:pt x="22338" y="17138"/>
                    <a:pt x="22613" y="16942"/>
                    <a:pt x="22848" y="16785"/>
                  </a:cubicBezTo>
                  <a:cubicBezTo>
                    <a:pt x="23241" y="16471"/>
                    <a:pt x="23398" y="16274"/>
                    <a:pt x="23476" y="16117"/>
                  </a:cubicBezTo>
                  <a:cubicBezTo>
                    <a:pt x="23555" y="16000"/>
                    <a:pt x="23594" y="15960"/>
                    <a:pt x="23869" y="15843"/>
                  </a:cubicBezTo>
                  <a:cubicBezTo>
                    <a:pt x="24144" y="15725"/>
                    <a:pt x="24261" y="15725"/>
                    <a:pt x="24340" y="15725"/>
                  </a:cubicBezTo>
                  <a:close/>
                  <a:moveTo>
                    <a:pt x="22259" y="18473"/>
                  </a:moveTo>
                  <a:cubicBezTo>
                    <a:pt x="22652" y="18473"/>
                    <a:pt x="23084" y="18473"/>
                    <a:pt x="23476" y="18551"/>
                  </a:cubicBezTo>
                  <a:cubicBezTo>
                    <a:pt x="22691" y="19336"/>
                    <a:pt x="21945" y="20161"/>
                    <a:pt x="21199" y="21103"/>
                  </a:cubicBezTo>
                  <a:lnTo>
                    <a:pt x="21160" y="21103"/>
                  </a:lnTo>
                  <a:cubicBezTo>
                    <a:pt x="20885" y="21103"/>
                    <a:pt x="18844" y="21260"/>
                    <a:pt x="17823" y="21692"/>
                  </a:cubicBezTo>
                  <a:cubicBezTo>
                    <a:pt x="17980" y="21378"/>
                    <a:pt x="18216" y="21024"/>
                    <a:pt x="18491" y="20593"/>
                  </a:cubicBezTo>
                  <a:cubicBezTo>
                    <a:pt x="19786" y="18826"/>
                    <a:pt x="20179" y="18669"/>
                    <a:pt x="20218" y="18669"/>
                  </a:cubicBezTo>
                  <a:cubicBezTo>
                    <a:pt x="20454" y="18591"/>
                    <a:pt x="21474" y="18591"/>
                    <a:pt x="22063" y="18591"/>
                  </a:cubicBezTo>
                  <a:cubicBezTo>
                    <a:pt x="22142" y="18591"/>
                    <a:pt x="22220" y="18551"/>
                    <a:pt x="22259" y="18473"/>
                  </a:cubicBezTo>
                  <a:close/>
                  <a:moveTo>
                    <a:pt x="42555" y="22752"/>
                  </a:moveTo>
                  <a:lnTo>
                    <a:pt x="42555" y="22752"/>
                  </a:lnTo>
                  <a:cubicBezTo>
                    <a:pt x="42790" y="22791"/>
                    <a:pt x="43144" y="22869"/>
                    <a:pt x="43458" y="22948"/>
                  </a:cubicBezTo>
                  <a:lnTo>
                    <a:pt x="44047" y="24636"/>
                  </a:lnTo>
                  <a:lnTo>
                    <a:pt x="43065" y="24832"/>
                  </a:lnTo>
                  <a:lnTo>
                    <a:pt x="42555" y="22752"/>
                  </a:lnTo>
                  <a:close/>
                  <a:moveTo>
                    <a:pt x="41573" y="16274"/>
                  </a:moveTo>
                  <a:cubicBezTo>
                    <a:pt x="43261" y="16431"/>
                    <a:pt x="44635" y="17138"/>
                    <a:pt x="45774" y="17688"/>
                  </a:cubicBezTo>
                  <a:cubicBezTo>
                    <a:pt x="46206" y="17884"/>
                    <a:pt x="46559" y="18080"/>
                    <a:pt x="46912" y="18198"/>
                  </a:cubicBezTo>
                  <a:cubicBezTo>
                    <a:pt x="47815" y="18551"/>
                    <a:pt x="47894" y="18669"/>
                    <a:pt x="47933" y="18748"/>
                  </a:cubicBezTo>
                  <a:cubicBezTo>
                    <a:pt x="47933" y="18748"/>
                    <a:pt x="47933" y="18787"/>
                    <a:pt x="47933" y="18787"/>
                  </a:cubicBezTo>
                  <a:cubicBezTo>
                    <a:pt x="48011" y="19101"/>
                    <a:pt x="48090" y="19650"/>
                    <a:pt x="48090" y="19768"/>
                  </a:cubicBezTo>
                  <a:cubicBezTo>
                    <a:pt x="48168" y="21653"/>
                    <a:pt x="47148" y="22909"/>
                    <a:pt x="44714" y="24832"/>
                  </a:cubicBezTo>
                  <a:cubicBezTo>
                    <a:pt x="44675" y="24793"/>
                    <a:pt x="44675" y="24793"/>
                    <a:pt x="44675" y="24754"/>
                  </a:cubicBezTo>
                  <a:lnTo>
                    <a:pt x="44086" y="23066"/>
                  </a:lnTo>
                  <a:lnTo>
                    <a:pt x="44086" y="23066"/>
                  </a:lnTo>
                  <a:cubicBezTo>
                    <a:pt x="44871" y="23262"/>
                    <a:pt x="45499" y="23498"/>
                    <a:pt x="45499" y="23498"/>
                  </a:cubicBezTo>
                  <a:cubicBezTo>
                    <a:pt x="45519" y="23517"/>
                    <a:pt x="45548" y="23527"/>
                    <a:pt x="45582" y="23527"/>
                  </a:cubicBezTo>
                  <a:cubicBezTo>
                    <a:pt x="45617" y="23527"/>
                    <a:pt x="45656" y="23517"/>
                    <a:pt x="45695" y="23498"/>
                  </a:cubicBezTo>
                  <a:cubicBezTo>
                    <a:pt x="46480" y="23184"/>
                    <a:pt x="46716" y="22045"/>
                    <a:pt x="46716" y="22006"/>
                  </a:cubicBezTo>
                  <a:cubicBezTo>
                    <a:pt x="46716" y="21927"/>
                    <a:pt x="46716" y="21849"/>
                    <a:pt x="46677" y="21770"/>
                  </a:cubicBezTo>
                  <a:cubicBezTo>
                    <a:pt x="46598" y="21731"/>
                    <a:pt x="46559" y="21692"/>
                    <a:pt x="46480" y="21653"/>
                  </a:cubicBezTo>
                  <a:cubicBezTo>
                    <a:pt x="46441" y="21653"/>
                    <a:pt x="45617" y="21613"/>
                    <a:pt x="43772" y="21181"/>
                  </a:cubicBezTo>
                  <a:lnTo>
                    <a:pt x="43497" y="21142"/>
                  </a:lnTo>
                  <a:cubicBezTo>
                    <a:pt x="42523" y="20930"/>
                    <a:pt x="41994" y="20821"/>
                    <a:pt x="41665" y="20821"/>
                  </a:cubicBezTo>
                  <a:cubicBezTo>
                    <a:pt x="41383" y="20821"/>
                    <a:pt x="41247" y="20901"/>
                    <a:pt x="41102" y="21064"/>
                  </a:cubicBezTo>
                  <a:cubicBezTo>
                    <a:pt x="40985" y="21181"/>
                    <a:pt x="40670" y="21653"/>
                    <a:pt x="40317" y="22163"/>
                  </a:cubicBezTo>
                  <a:cubicBezTo>
                    <a:pt x="39846" y="21260"/>
                    <a:pt x="38982" y="20789"/>
                    <a:pt x="38590" y="20593"/>
                  </a:cubicBezTo>
                  <a:lnTo>
                    <a:pt x="38943" y="19140"/>
                  </a:lnTo>
                  <a:cubicBezTo>
                    <a:pt x="39139" y="19219"/>
                    <a:pt x="39414" y="19297"/>
                    <a:pt x="39728" y="19415"/>
                  </a:cubicBezTo>
                  <a:cubicBezTo>
                    <a:pt x="40788" y="19690"/>
                    <a:pt x="41259" y="20357"/>
                    <a:pt x="41259" y="20396"/>
                  </a:cubicBezTo>
                  <a:cubicBezTo>
                    <a:pt x="41299" y="20475"/>
                    <a:pt x="41377" y="20514"/>
                    <a:pt x="41456" y="20514"/>
                  </a:cubicBezTo>
                  <a:cubicBezTo>
                    <a:pt x="41534" y="20514"/>
                    <a:pt x="41573" y="20514"/>
                    <a:pt x="41613" y="20475"/>
                  </a:cubicBezTo>
                  <a:lnTo>
                    <a:pt x="43536" y="19533"/>
                  </a:lnTo>
                  <a:cubicBezTo>
                    <a:pt x="43615" y="19493"/>
                    <a:pt x="43693" y="19415"/>
                    <a:pt x="43693" y="19336"/>
                  </a:cubicBezTo>
                  <a:cubicBezTo>
                    <a:pt x="43732" y="19258"/>
                    <a:pt x="43693" y="19179"/>
                    <a:pt x="43654" y="19101"/>
                  </a:cubicBezTo>
                  <a:lnTo>
                    <a:pt x="41416" y="16274"/>
                  </a:lnTo>
                  <a:close/>
                  <a:moveTo>
                    <a:pt x="49739" y="21770"/>
                  </a:moveTo>
                  <a:lnTo>
                    <a:pt x="51191" y="22438"/>
                  </a:lnTo>
                  <a:cubicBezTo>
                    <a:pt x="50995" y="22830"/>
                    <a:pt x="50485" y="23419"/>
                    <a:pt x="49974" y="24008"/>
                  </a:cubicBezTo>
                  <a:cubicBezTo>
                    <a:pt x="49856" y="24086"/>
                    <a:pt x="49778" y="24204"/>
                    <a:pt x="49699" y="24322"/>
                  </a:cubicBezTo>
                  <a:cubicBezTo>
                    <a:pt x="49425" y="24557"/>
                    <a:pt x="49189" y="24793"/>
                    <a:pt x="48993" y="24989"/>
                  </a:cubicBezTo>
                  <a:cubicBezTo>
                    <a:pt x="48993" y="25029"/>
                    <a:pt x="48993" y="25029"/>
                    <a:pt x="48954" y="25068"/>
                  </a:cubicBezTo>
                  <a:cubicBezTo>
                    <a:pt x="48836" y="25186"/>
                    <a:pt x="48679" y="25303"/>
                    <a:pt x="48482" y="25460"/>
                  </a:cubicBezTo>
                  <a:cubicBezTo>
                    <a:pt x="49150" y="24008"/>
                    <a:pt x="49542" y="22438"/>
                    <a:pt x="49739" y="21770"/>
                  </a:cubicBezTo>
                  <a:close/>
                  <a:moveTo>
                    <a:pt x="20807" y="21653"/>
                  </a:moveTo>
                  <a:cubicBezTo>
                    <a:pt x="20179" y="22555"/>
                    <a:pt x="19551" y="23537"/>
                    <a:pt x="19001" y="24675"/>
                  </a:cubicBezTo>
                  <a:cubicBezTo>
                    <a:pt x="18726" y="24675"/>
                    <a:pt x="18098" y="24754"/>
                    <a:pt x="17431" y="24950"/>
                  </a:cubicBezTo>
                  <a:cubicBezTo>
                    <a:pt x="16920" y="25068"/>
                    <a:pt x="16292" y="25382"/>
                    <a:pt x="15821" y="25657"/>
                  </a:cubicBezTo>
                  <a:cubicBezTo>
                    <a:pt x="16018" y="25225"/>
                    <a:pt x="16214" y="24754"/>
                    <a:pt x="16410" y="24361"/>
                  </a:cubicBezTo>
                  <a:cubicBezTo>
                    <a:pt x="16724" y="23537"/>
                    <a:pt x="17666" y="22477"/>
                    <a:pt x="17745" y="22359"/>
                  </a:cubicBezTo>
                  <a:cubicBezTo>
                    <a:pt x="18098" y="22006"/>
                    <a:pt x="19668" y="21770"/>
                    <a:pt x="20807" y="21653"/>
                  </a:cubicBezTo>
                  <a:close/>
                  <a:moveTo>
                    <a:pt x="52530" y="23758"/>
                  </a:moveTo>
                  <a:cubicBezTo>
                    <a:pt x="52702" y="23758"/>
                    <a:pt x="52860" y="23764"/>
                    <a:pt x="52997" y="23772"/>
                  </a:cubicBezTo>
                  <a:cubicBezTo>
                    <a:pt x="52761" y="24008"/>
                    <a:pt x="52604" y="24243"/>
                    <a:pt x="52526" y="24400"/>
                  </a:cubicBezTo>
                  <a:cubicBezTo>
                    <a:pt x="52212" y="24400"/>
                    <a:pt x="51859" y="24440"/>
                    <a:pt x="51466" y="24597"/>
                  </a:cubicBezTo>
                  <a:cubicBezTo>
                    <a:pt x="50563" y="24911"/>
                    <a:pt x="50445" y="25814"/>
                    <a:pt x="50563" y="26520"/>
                  </a:cubicBezTo>
                  <a:cubicBezTo>
                    <a:pt x="50602" y="26677"/>
                    <a:pt x="50759" y="27227"/>
                    <a:pt x="51309" y="27502"/>
                  </a:cubicBezTo>
                  <a:cubicBezTo>
                    <a:pt x="51517" y="27615"/>
                    <a:pt x="51751" y="27674"/>
                    <a:pt x="52009" y="27674"/>
                  </a:cubicBezTo>
                  <a:cubicBezTo>
                    <a:pt x="52287" y="27674"/>
                    <a:pt x="52592" y="27605"/>
                    <a:pt x="52918" y="27462"/>
                  </a:cubicBezTo>
                  <a:cubicBezTo>
                    <a:pt x="53193" y="27345"/>
                    <a:pt x="53390" y="27070"/>
                    <a:pt x="53468" y="26756"/>
                  </a:cubicBezTo>
                  <a:cubicBezTo>
                    <a:pt x="53507" y="26442"/>
                    <a:pt x="53390" y="26128"/>
                    <a:pt x="53154" y="25931"/>
                  </a:cubicBezTo>
                  <a:cubicBezTo>
                    <a:pt x="53043" y="25843"/>
                    <a:pt x="52882" y="25767"/>
                    <a:pt x="52650" y="25767"/>
                  </a:cubicBezTo>
                  <a:cubicBezTo>
                    <a:pt x="52471" y="25767"/>
                    <a:pt x="52250" y="25812"/>
                    <a:pt x="51976" y="25931"/>
                  </a:cubicBezTo>
                  <a:cubicBezTo>
                    <a:pt x="51819" y="25971"/>
                    <a:pt x="51780" y="26128"/>
                    <a:pt x="51819" y="26285"/>
                  </a:cubicBezTo>
                  <a:cubicBezTo>
                    <a:pt x="51884" y="26382"/>
                    <a:pt x="52002" y="26452"/>
                    <a:pt x="52107" y="26452"/>
                  </a:cubicBezTo>
                  <a:cubicBezTo>
                    <a:pt x="52130" y="26452"/>
                    <a:pt x="52152" y="26449"/>
                    <a:pt x="52173" y="26442"/>
                  </a:cubicBezTo>
                  <a:cubicBezTo>
                    <a:pt x="52375" y="26366"/>
                    <a:pt x="52529" y="26322"/>
                    <a:pt x="52644" y="26322"/>
                  </a:cubicBezTo>
                  <a:cubicBezTo>
                    <a:pt x="52707" y="26322"/>
                    <a:pt x="52759" y="26335"/>
                    <a:pt x="52801" y="26363"/>
                  </a:cubicBezTo>
                  <a:cubicBezTo>
                    <a:pt x="52918" y="26442"/>
                    <a:pt x="52918" y="26599"/>
                    <a:pt x="52918" y="26677"/>
                  </a:cubicBezTo>
                  <a:cubicBezTo>
                    <a:pt x="52879" y="26795"/>
                    <a:pt x="52801" y="26913"/>
                    <a:pt x="52722" y="26952"/>
                  </a:cubicBezTo>
                  <a:cubicBezTo>
                    <a:pt x="52457" y="27063"/>
                    <a:pt x="52216" y="27111"/>
                    <a:pt x="52001" y="27111"/>
                  </a:cubicBezTo>
                  <a:cubicBezTo>
                    <a:pt x="51834" y="27111"/>
                    <a:pt x="51682" y="27082"/>
                    <a:pt x="51544" y="27031"/>
                  </a:cubicBezTo>
                  <a:cubicBezTo>
                    <a:pt x="51230" y="26834"/>
                    <a:pt x="51113" y="26481"/>
                    <a:pt x="51113" y="26403"/>
                  </a:cubicBezTo>
                  <a:cubicBezTo>
                    <a:pt x="51073" y="26206"/>
                    <a:pt x="50956" y="25382"/>
                    <a:pt x="51662" y="25107"/>
                  </a:cubicBezTo>
                  <a:cubicBezTo>
                    <a:pt x="51976" y="24989"/>
                    <a:pt x="52271" y="24930"/>
                    <a:pt x="52536" y="24930"/>
                  </a:cubicBezTo>
                  <a:cubicBezTo>
                    <a:pt x="52801" y="24930"/>
                    <a:pt x="53036" y="24989"/>
                    <a:pt x="53232" y="25107"/>
                  </a:cubicBezTo>
                  <a:cubicBezTo>
                    <a:pt x="53861" y="25500"/>
                    <a:pt x="53978" y="26324"/>
                    <a:pt x="53978" y="26324"/>
                  </a:cubicBezTo>
                  <a:cubicBezTo>
                    <a:pt x="54018" y="27031"/>
                    <a:pt x="53939" y="27541"/>
                    <a:pt x="53625" y="27855"/>
                  </a:cubicBezTo>
                  <a:cubicBezTo>
                    <a:pt x="53232" y="28365"/>
                    <a:pt x="52487" y="28405"/>
                    <a:pt x="52016" y="28405"/>
                  </a:cubicBezTo>
                  <a:lnTo>
                    <a:pt x="51976" y="28405"/>
                  </a:lnTo>
                  <a:cubicBezTo>
                    <a:pt x="50249" y="28405"/>
                    <a:pt x="49817" y="26952"/>
                    <a:pt x="49739" y="26520"/>
                  </a:cubicBezTo>
                  <a:cubicBezTo>
                    <a:pt x="49621" y="26010"/>
                    <a:pt x="49582" y="25343"/>
                    <a:pt x="50092" y="24675"/>
                  </a:cubicBezTo>
                  <a:cubicBezTo>
                    <a:pt x="50210" y="24557"/>
                    <a:pt x="50288" y="24440"/>
                    <a:pt x="50367" y="24361"/>
                  </a:cubicBezTo>
                  <a:cubicBezTo>
                    <a:pt x="50406" y="24322"/>
                    <a:pt x="50406" y="24322"/>
                    <a:pt x="50406" y="24322"/>
                  </a:cubicBezTo>
                  <a:cubicBezTo>
                    <a:pt x="50999" y="23854"/>
                    <a:pt x="51864" y="23758"/>
                    <a:pt x="52530" y="23758"/>
                  </a:cubicBezTo>
                  <a:close/>
                  <a:moveTo>
                    <a:pt x="26892" y="26717"/>
                  </a:moveTo>
                  <a:lnTo>
                    <a:pt x="26892" y="26717"/>
                  </a:lnTo>
                  <a:cubicBezTo>
                    <a:pt x="26852" y="27109"/>
                    <a:pt x="26852" y="27777"/>
                    <a:pt x="27206" y="28365"/>
                  </a:cubicBezTo>
                  <a:lnTo>
                    <a:pt x="25949" y="29739"/>
                  </a:lnTo>
                  <a:cubicBezTo>
                    <a:pt x="25949" y="29700"/>
                    <a:pt x="25949" y="29661"/>
                    <a:pt x="25949" y="29622"/>
                  </a:cubicBezTo>
                  <a:cubicBezTo>
                    <a:pt x="25989" y="28287"/>
                    <a:pt x="26303" y="27227"/>
                    <a:pt x="26735" y="26795"/>
                  </a:cubicBezTo>
                  <a:cubicBezTo>
                    <a:pt x="26813" y="26756"/>
                    <a:pt x="26852" y="26756"/>
                    <a:pt x="26892" y="26717"/>
                  </a:cubicBezTo>
                  <a:close/>
                  <a:moveTo>
                    <a:pt x="47148" y="28993"/>
                  </a:moveTo>
                  <a:lnTo>
                    <a:pt x="48051" y="30721"/>
                  </a:lnTo>
                  <a:cubicBezTo>
                    <a:pt x="47658" y="30878"/>
                    <a:pt x="47226" y="31035"/>
                    <a:pt x="46794" y="31192"/>
                  </a:cubicBezTo>
                  <a:cubicBezTo>
                    <a:pt x="46794" y="31153"/>
                    <a:pt x="46755" y="31153"/>
                    <a:pt x="46755" y="31153"/>
                  </a:cubicBezTo>
                  <a:lnTo>
                    <a:pt x="46127" y="29936"/>
                  </a:lnTo>
                  <a:cubicBezTo>
                    <a:pt x="46088" y="29857"/>
                    <a:pt x="46049" y="29818"/>
                    <a:pt x="45970" y="29779"/>
                  </a:cubicBezTo>
                  <a:cubicBezTo>
                    <a:pt x="46441" y="29465"/>
                    <a:pt x="46873" y="29190"/>
                    <a:pt x="47148" y="28993"/>
                  </a:cubicBezTo>
                  <a:close/>
                  <a:moveTo>
                    <a:pt x="45617" y="30014"/>
                  </a:moveTo>
                  <a:cubicBezTo>
                    <a:pt x="45617" y="30053"/>
                    <a:pt x="45617" y="30132"/>
                    <a:pt x="45656" y="30171"/>
                  </a:cubicBezTo>
                  <a:lnTo>
                    <a:pt x="46284" y="31388"/>
                  </a:lnTo>
                  <a:cubicBezTo>
                    <a:pt x="45970" y="31506"/>
                    <a:pt x="45656" y="31624"/>
                    <a:pt x="45342" y="31741"/>
                  </a:cubicBezTo>
                  <a:lnTo>
                    <a:pt x="44753" y="30603"/>
                  </a:lnTo>
                  <a:cubicBezTo>
                    <a:pt x="44753" y="30603"/>
                    <a:pt x="44753" y="30564"/>
                    <a:pt x="44714" y="30564"/>
                  </a:cubicBezTo>
                  <a:cubicBezTo>
                    <a:pt x="45028" y="30367"/>
                    <a:pt x="45342" y="30210"/>
                    <a:pt x="45617" y="30014"/>
                  </a:cubicBezTo>
                  <a:close/>
                  <a:moveTo>
                    <a:pt x="44282" y="30838"/>
                  </a:moveTo>
                  <a:lnTo>
                    <a:pt x="44832" y="31938"/>
                  </a:lnTo>
                  <a:cubicBezTo>
                    <a:pt x="44557" y="32055"/>
                    <a:pt x="44282" y="32173"/>
                    <a:pt x="44007" y="32291"/>
                  </a:cubicBezTo>
                  <a:lnTo>
                    <a:pt x="43497" y="31310"/>
                  </a:lnTo>
                  <a:cubicBezTo>
                    <a:pt x="43732" y="31153"/>
                    <a:pt x="44007" y="30996"/>
                    <a:pt x="44282" y="30838"/>
                  </a:cubicBezTo>
                  <a:close/>
                  <a:moveTo>
                    <a:pt x="18726" y="25225"/>
                  </a:moveTo>
                  <a:lnTo>
                    <a:pt x="18726" y="25225"/>
                  </a:lnTo>
                  <a:cubicBezTo>
                    <a:pt x="18059" y="26638"/>
                    <a:pt x="17470" y="28248"/>
                    <a:pt x="16920" y="30093"/>
                  </a:cubicBezTo>
                  <a:lnTo>
                    <a:pt x="16685" y="28993"/>
                  </a:lnTo>
                  <a:cubicBezTo>
                    <a:pt x="16646" y="28876"/>
                    <a:pt x="16528" y="28758"/>
                    <a:pt x="16410" y="28758"/>
                  </a:cubicBezTo>
                  <a:cubicBezTo>
                    <a:pt x="16292" y="28758"/>
                    <a:pt x="16175" y="28876"/>
                    <a:pt x="16135" y="28993"/>
                  </a:cubicBezTo>
                  <a:lnTo>
                    <a:pt x="15429" y="32134"/>
                  </a:lnTo>
                  <a:cubicBezTo>
                    <a:pt x="14879" y="32369"/>
                    <a:pt x="13623" y="32644"/>
                    <a:pt x="12799" y="32841"/>
                  </a:cubicBezTo>
                  <a:cubicBezTo>
                    <a:pt x="12790" y="32842"/>
                    <a:pt x="12782" y="32843"/>
                    <a:pt x="12773" y="32843"/>
                  </a:cubicBezTo>
                  <a:cubicBezTo>
                    <a:pt x="12573" y="32843"/>
                    <a:pt x="12246" y="32431"/>
                    <a:pt x="12170" y="32055"/>
                  </a:cubicBezTo>
                  <a:cubicBezTo>
                    <a:pt x="12131" y="31938"/>
                    <a:pt x="12170" y="31820"/>
                    <a:pt x="12170" y="31820"/>
                  </a:cubicBezTo>
                  <a:cubicBezTo>
                    <a:pt x="12799" y="31624"/>
                    <a:pt x="13819" y="30956"/>
                    <a:pt x="13858" y="30917"/>
                  </a:cubicBezTo>
                  <a:cubicBezTo>
                    <a:pt x="13976" y="30838"/>
                    <a:pt x="14015" y="30721"/>
                    <a:pt x="13976" y="30603"/>
                  </a:cubicBezTo>
                  <a:cubicBezTo>
                    <a:pt x="13937" y="30485"/>
                    <a:pt x="13819" y="30407"/>
                    <a:pt x="13701" y="30407"/>
                  </a:cubicBezTo>
                  <a:cubicBezTo>
                    <a:pt x="13466" y="30407"/>
                    <a:pt x="13309" y="30407"/>
                    <a:pt x="13230" y="30367"/>
                  </a:cubicBezTo>
                  <a:cubicBezTo>
                    <a:pt x="14094" y="29739"/>
                    <a:pt x="14879" y="28562"/>
                    <a:pt x="15075" y="27580"/>
                  </a:cubicBezTo>
                  <a:cubicBezTo>
                    <a:pt x="15232" y="26874"/>
                    <a:pt x="15272" y="26677"/>
                    <a:pt x="15311" y="26638"/>
                  </a:cubicBezTo>
                  <a:cubicBezTo>
                    <a:pt x="15311" y="26599"/>
                    <a:pt x="15311" y="26599"/>
                    <a:pt x="15311" y="26560"/>
                  </a:cubicBezTo>
                  <a:cubicBezTo>
                    <a:pt x="15507" y="26442"/>
                    <a:pt x="16763" y="25696"/>
                    <a:pt x="17549" y="25460"/>
                  </a:cubicBezTo>
                  <a:cubicBezTo>
                    <a:pt x="18020" y="25343"/>
                    <a:pt x="18412" y="25264"/>
                    <a:pt x="18726" y="25225"/>
                  </a:cubicBezTo>
                  <a:close/>
                  <a:moveTo>
                    <a:pt x="43026" y="31584"/>
                  </a:moveTo>
                  <a:lnTo>
                    <a:pt x="43497" y="32527"/>
                  </a:lnTo>
                  <a:cubicBezTo>
                    <a:pt x="43183" y="32644"/>
                    <a:pt x="42869" y="32801"/>
                    <a:pt x="42516" y="32958"/>
                  </a:cubicBezTo>
                  <a:cubicBezTo>
                    <a:pt x="42437" y="32723"/>
                    <a:pt x="42280" y="32409"/>
                    <a:pt x="42084" y="32134"/>
                  </a:cubicBezTo>
                  <a:cubicBezTo>
                    <a:pt x="42319" y="32016"/>
                    <a:pt x="42633" y="31820"/>
                    <a:pt x="43026" y="31584"/>
                  </a:cubicBezTo>
                  <a:close/>
                  <a:moveTo>
                    <a:pt x="38632" y="13123"/>
                  </a:moveTo>
                  <a:cubicBezTo>
                    <a:pt x="39317" y="13123"/>
                    <a:pt x="40010" y="13153"/>
                    <a:pt x="40710" y="13212"/>
                  </a:cubicBezTo>
                  <a:lnTo>
                    <a:pt x="40788" y="13252"/>
                  </a:lnTo>
                  <a:cubicBezTo>
                    <a:pt x="42947" y="13487"/>
                    <a:pt x="44557" y="13958"/>
                    <a:pt x="45735" y="14429"/>
                  </a:cubicBezTo>
                  <a:cubicBezTo>
                    <a:pt x="45774" y="14469"/>
                    <a:pt x="45813" y="14508"/>
                    <a:pt x="45852" y="14508"/>
                  </a:cubicBezTo>
                  <a:lnTo>
                    <a:pt x="45931" y="14508"/>
                  </a:lnTo>
                  <a:cubicBezTo>
                    <a:pt x="47148" y="15018"/>
                    <a:pt x="47854" y="15529"/>
                    <a:pt x="48129" y="15764"/>
                  </a:cubicBezTo>
                  <a:cubicBezTo>
                    <a:pt x="48129" y="15803"/>
                    <a:pt x="48129" y="15803"/>
                    <a:pt x="48129" y="15803"/>
                  </a:cubicBezTo>
                  <a:cubicBezTo>
                    <a:pt x="48090" y="15843"/>
                    <a:pt x="48090" y="15882"/>
                    <a:pt x="48090" y="15882"/>
                  </a:cubicBezTo>
                  <a:cubicBezTo>
                    <a:pt x="48051" y="16039"/>
                    <a:pt x="47933" y="16196"/>
                    <a:pt x="47737" y="16392"/>
                  </a:cubicBezTo>
                  <a:cubicBezTo>
                    <a:pt x="47642" y="16463"/>
                    <a:pt x="47576" y="16477"/>
                    <a:pt x="47530" y="16477"/>
                  </a:cubicBezTo>
                  <a:cubicBezTo>
                    <a:pt x="47500" y="16477"/>
                    <a:pt x="47478" y="16471"/>
                    <a:pt x="47462" y="16471"/>
                  </a:cubicBezTo>
                  <a:lnTo>
                    <a:pt x="47423" y="16471"/>
                  </a:lnTo>
                  <a:cubicBezTo>
                    <a:pt x="44989" y="14861"/>
                    <a:pt x="42398" y="14233"/>
                    <a:pt x="40003" y="14076"/>
                  </a:cubicBezTo>
                  <a:lnTo>
                    <a:pt x="39925" y="14076"/>
                  </a:lnTo>
                  <a:cubicBezTo>
                    <a:pt x="39925" y="14076"/>
                    <a:pt x="39768" y="14037"/>
                    <a:pt x="39571" y="14037"/>
                  </a:cubicBezTo>
                  <a:cubicBezTo>
                    <a:pt x="39355" y="14030"/>
                    <a:pt x="39142" y="14026"/>
                    <a:pt x="38930" y="14026"/>
                  </a:cubicBezTo>
                  <a:cubicBezTo>
                    <a:pt x="35640" y="14026"/>
                    <a:pt x="32900" y="14846"/>
                    <a:pt x="31720" y="15214"/>
                  </a:cubicBezTo>
                  <a:cubicBezTo>
                    <a:pt x="30425" y="15686"/>
                    <a:pt x="29639" y="16196"/>
                    <a:pt x="29443" y="16706"/>
                  </a:cubicBezTo>
                  <a:cubicBezTo>
                    <a:pt x="29286" y="17099"/>
                    <a:pt x="29404" y="17413"/>
                    <a:pt x="29482" y="17531"/>
                  </a:cubicBezTo>
                  <a:cubicBezTo>
                    <a:pt x="29561" y="17688"/>
                    <a:pt x="29679" y="17805"/>
                    <a:pt x="29836" y="17923"/>
                  </a:cubicBezTo>
                  <a:cubicBezTo>
                    <a:pt x="29090" y="18276"/>
                    <a:pt x="28305" y="18748"/>
                    <a:pt x="27598" y="19297"/>
                  </a:cubicBezTo>
                  <a:cubicBezTo>
                    <a:pt x="26813" y="19886"/>
                    <a:pt x="26106" y="20553"/>
                    <a:pt x="25518" y="21103"/>
                  </a:cubicBezTo>
                  <a:cubicBezTo>
                    <a:pt x="25518" y="20907"/>
                    <a:pt x="25400" y="20710"/>
                    <a:pt x="25204" y="20553"/>
                  </a:cubicBezTo>
                  <a:cubicBezTo>
                    <a:pt x="25040" y="20390"/>
                    <a:pt x="24822" y="20308"/>
                    <a:pt x="24572" y="20308"/>
                  </a:cubicBezTo>
                  <a:cubicBezTo>
                    <a:pt x="24522" y="20308"/>
                    <a:pt x="24471" y="20311"/>
                    <a:pt x="24418" y="20318"/>
                  </a:cubicBezTo>
                  <a:cubicBezTo>
                    <a:pt x="23633" y="20436"/>
                    <a:pt x="22770" y="21417"/>
                    <a:pt x="22220" y="22202"/>
                  </a:cubicBezTo>
                  <a:cubicBezTo>
                    <a:pt x="21906" y="22477"/>
                    <a:pt x="19551" y="24950"/>
                    <a:pt x="17627" y="33233"/>
                  </a:cubicBezTo>
                  <a:lnTo>
                    <a:pt x="17156" y="31153"/>
                  </a:lnTo>
                  <a:cubicBezTo>
                    <a:pt x="17156" y="31113"/>
                    <a:pt x="17195" y="31113"/>
                    <a:pt x="17195" y="31074"/>
                  </a:cubicBezTo>
                  <a:cubicBezTo>
                    <a:pt x="19394" y="23105"/>
                    <a:pt x="22652" y="19493"/>
                    <a:pt x="26892" y="16510"/>
                  </a:cubicBezTo>
                  <a:cubicBezTo>
                    <a:pt x="27912" y="15882"/>
                    <a:pt x="28972" y="15293"/>
                    <a:pt x="30032" y="14861"/>
                  </a:cubicBezTo>
                  <a:cubicBezTo>
                    <a:pt x="30111" y="14861"/>
                    <a:pt x="30189" y="14822"/>
                    <a:pt x="30228" y="14783"/>
                  </a:cubicBezTo>
                  <a:cubicBezTo>
                    <a:pt x="32901" y="13669"/>
                    <a:pt x="35702" y="13123"/>
                    <a:pt x="38632" y="13123"/>
                  </a:cubicBezTo>
                  <a:close/>
                  <a:moveTo>
                    <a:pt x="28148" y="30878"/>
                  </a:moveTo>
                  <a:cubicBezTo>
                    <a:pt x="28187" y="30878"/>
                    <a:pt x="28187" y="30917"/>
                    <a:pt x="28226" y="30917"/>
                  </a:cubicBezTo>
                  <a:lnTo>
                    <a:pt x="29797" y="32330"/>
                  </a:lnTo>
                  <a:cubicBezTo>
                    <a:pt x="29875" y="32409"/>
                    <a:pt x="29914" y="32409"/>
                    <a:pt x="29993" y="32409"/>
                  </a:cubicBezTo>
                  <a:lnTo>
                    <a:pt x="31563" y="32448"/>
                  </a:lnTo>
                  <a:cubicBezTo>
                    <a:pt x="31406" y="32723"/>
                    <a:pt x="31092" y="33037"/>
                    <a:pt x="30817" y="33233"/>
                  </a:cubicBezTo>
                  <a:lnTo>
                    <a:pt x="29365" y="32958"/>
                  </a:lnTo>
                  <a:cubicBezTo>
                    <a:pt x="28776" y="32212"/>
                    <a:pt x="27127" y="31310"/>
                    <a:pt x="27088" y="31270"/>
                  </a:cubicBezTo>
                  <a:cubicBezTo>
                    <a:pt x="27166" y="31153"/>
                    <a:pt x="27559" y="31035"/>
                    <a:pt x="27991" y="30917"/>
                  </a:cubicBezTo>
                  <a:cubicBezTo>
                    <a:pt x="28030" y="30917"/>
                    <a:pt x="28108" y="30878"/>
                    <a:pt x="28148" y="30878"/>
                  </a:cubicBezTo>
                  <a:close/>
                  <a:moveTo>
                    <a:pt x="54034" y="23769"/>
                  </a:moveTo>
                  <a:cubicBezTo>
                    <a:pt x="54346" y="23769"/>
                    <a:pt x="54782" y="24061"/>
                    <a:pt x="55078" y="24283"/>
                  </a:cubicBezTo>
                  <a:lnTo>
                    <a:pt x="54606" y="24793"/>
                  </a:lnTo>
                  <a:cubicBezTo>
                    <a:pt x="54489" y="24911"/>
                    <a:pt x="54489" y="25068"/>
                    <a:pt x="54606" y="25186"/>
                  </a:cubicBezTo>
                  <a:cubicBezTo>
                    <a:pt x="54665" y="25225"/>
                    <a:pt x="54734" y="25244"/>
                    <a:pt x="54803" y="25244"/>
                  </a:cubicBezTo>
                  <a:cubicBezTo>
                    <a:pt x="54871" y="25244"/>
                    <a:pt x="54940" y="25225"/>
                    <a:pt x="54999" y="25186"/>
                  </a:cubicBezTo>
                  <a:lnTo>
                    <a:pt x="55588" y="24518"/>
                  </a:lnTo>
                  <a:cubicBezTo>
                    <a:pt x="55669" y="24502"/>
                    <a:pt x="55764" y="24492"/>
                    <a:pt x="55855" y="24492"/>
                  </a:cubicBezTo>
                  <a:cubicBezTo>
                    <a:pt x="55985" y="24492"/>
                    <a:pt x="56108" y="24512"/>
                    <a:pt x="56177" y="24557"/>
                  </a:cubicBezTo>
                  <a:cubicBezTo>
                    <a:pt x="56334" y="24675"/>
                    <a:pt x="57433" y="25382"/>
                    <a:pt x="58414" y="26010"/>
                  </a:cubicBezTo>
                  <a:cubicBezTo>
                    <a:pt x="58414" y="26049"/>
                    <a:pt x="58454" y="26088"/>
                    <a:pt x="58454" y="26088"/>
                  </a:cubicBezTo>
                  <a:cubicBezTo>
                    <a:pt x="58493" y="26088"/>
                    <a:pt x="58885" y="26403"/>
                    <a:pt x="60102" y="27148"/>
                  </a:cubicBezTo>
                  <a:cubicBezTo>
                    <a:pt x="60181" y="27227"/>
                    <a:pt x="60220" y="27266"/>
                    <a:pt x="60220" y="27345"/>
                  </a:cubicBezTo>
                  <a:cubicBezTo>
                    <a:pt x="60299" y="27619"/>
                    <a:pt x="60063" y="27894"/>
                    <a:pt x="59867" y="28091"/>
                  </a:cubicBezTo>
                  <a:cubicBezTo>
                    <a:pt x="59356" y="28640"/>
                    <a:pt x="59082" y="28876"/>
                    <a:pt x="58964" y="28993"/>
                  </a:cubicBezTo>
                  <a:cubicBezTo>
                    <a:pt x="58925" y="29033"/>
                    <a:pt x="58925" y="29072"/>
                    <a:pt x="58885" y="29111"/>
                  </a:cubicBezTo>
                  <a:cubicBezTo>
                    <a:pt x="58807" y="29072"/>
                    <a:pt x="58728" y="29033"/>
                    <a:pt x="58650" y="28993"/>
                  </a:cubicBezTo>
                  <a:cubicBezTo>
                    <a:pt x="58375" y="28876"/>
                    <a:pt x="58022" y="28719"/>
                    <a:pt x="57590" y="28640"/>
                  </a:cubicBezTo>
                  <a:cubicBezTo>
                    <a:pt x="57472" y="28640"/>
                    <a:pt x="57354" y="28601"/>
                    <a:pt x="57237" y="28601"/>
                  </a:cubicBezTo>
                  <a:lnTo>
                    <a:pt x="56805" y="28601"/>
                  </a:lnTo>
                  <a:cubicBezTo>
                    <a:pt x="56687" y="28640"/>
                    <a:pt x="56530" y="28640"/>
                    <a:pt x="56412" y="28640"/>
                  </a:cubicBezTo>
                  <a:cubicBezTo>
                    <a:pt x="56229" y="28640"/>
                    <a:pt x="55976" y="28658"/>
                    <a:pt x="55805" y="28658"/>
                  </a:cubicBezTo>
                  <a:cubicBezTo>
                    <a:pt x="55719" y="28658"/>
                    <a:pt x="55653" y="28653"/>
                    <a:pt x="55627" y="28640"/>
                  </a:cubicBezTo>
                  <a:cubicBezTo>
                    <a:pt x="55509" y="28601"/>
                    <a:pt x="55431" y="28444"/>
                    <a:pt x="55352" y="28287"/>
                  </a:cubicBezTo>
                  <a:cubicBezTo>
                    <a:pt x="55302" y="28211"/>
                    <a:pt x="55218" y="28167"/>
                    <a:pt x="55123" y="28167"/>
                  </a:cubicBezTo>
                  <a:cubicBezTo>
                    <a:pt x="55071" y="28167"/>
                    <a:pt x="55015" y="28181"/>
                    <a:pt x="54960" y="28208"/>
                  </a:cubicBezTo>
                  <a:cubicBezTo>
                    <a:pt x="54842" y="28248"/>
                    <a:pt x="54803" y="28444"/>
                    <a:pt x="54842" y="28562"/>
                  </a:cubicBezTo>
                  <a:cubicBezTo>
                    <a:pt x="54921" y="28679"/>
                    <a:pt x="54960" y="28758"/>
                    <a:pt x="55038" y="28836"/>
                  </a:cubicBezTo>
                  <a:cubicBezTo>
                    <a:pt x="53547" y="29111"/>
                    <a:pt x="51348" y="29622"/>
                    <a:pt x="48600" y="30524"/>
                  </a:cubicBezTo>
                  <a:lnTo>
                    <a:pt x="47462" y="28444"/>
                  </a:lnTo>
                  <a:cubicBezTo>
                    <a:pt x="47462" y="28405"/>
                    <a:pt x="47462" y="28405"/>
                    <a:pt x="47462" y="28405"/>
                  </a:cubicBezTo>
                  <a:cubicBezTo>
                    <a:pt x="47462" y="28405"/>
                    <a:pt x="47462" y="28405"/>
                    <a:pt x="47423" y="28365"/>
                  </a:cubicBezTo>
                  <a:cubicBezTo>
                    <a:pt x="47423" y="28365"/>
                    <a:pt x="47423" y="28365"/>
                    <a:pt x="47383" y="28326"/>
                  </a:cubicBezTo>
                  <a:lnTo>
                    <a:pt x="47344" y="28326"/>
                  </a:lnTo>
                  <a:cubicBezTo>
                    <a:pt x="47344" y="28326"/>
                    <a:pt x="47344" y="28287"/>
                    <a:pt x="47344" y="28287"/>
                  </a:cubicBezTo>
                  <a:lnTo>
                    <a:pt x="47148" y="28287"/>
                  </a:lnTo>
                  <a:cubicBezTo>
                    <a:pt x="47148" y="28287"/>
                    <a:pt x="47109" y="28287"/>
                    <a:pt x="47109" y="28326"/>
                  </a:cubicBezTo>
                  <a:lnTo>
                    <a:pt x="47069" y="28326"/>
                  </a:lnTo>
                  <a:cubicBezTo>
                    <a:pt x="47069" y="28326"/>
                    <a:pt x="47069" y="28365"/>
                    <a:pt x="47030" y="28365"/>
                  </a:cubicBezTo>
                  <a:cubicBezTo>
                    <a:pt x="46166" y="29150"/>
                    <a:pt x="41573" y="31781"/>
                    <a:pt x="41534" y="31820"/>
                  </a:cubicBezTo>
                  <a:cubicBezTo>
                    <a:pt x="41456" y="31859"/>
                    <a:pt x="41416" y="31938"/>
                    <a:pt x="41416" y="32016"/>
                  </a:cubicBezTo>
                  <a:cubicBezTo>
                    <a:pt x="41377" y="32095"/>
                    <a:pt x="41416" y="32173"/>
                    <a:pt x="41495" y="32252"/>
                  </a:cubicBezTo>
                  <a:cubicBezTo>
                    <a:pt x="41887" y="32644"/>
                    <a:pt x="42084" y="33390"/>
                    <a:pt x="42084" y="33390"/>
                  </a:cubicBezTo>
                  <a:cubicBezTo>
                    <a:pt x="42123" y="33469"/>
                    <a:pt x="42162" y="33547"/>
                    <a:pt x="42241" y="33586"/>
                  </a:cubicBezTo>
                  <a:lnTo>
                    <a:pt x="42476" y="33586"/>
                  </a:lnTo>
                  <a:cubicBezTo>
                    <a:pt x="49346" y="30407"/>
                    <a:pt x="54685" y="29347"/>
                    <a:pt x="56609" y="29190"/>
                  </a:cubicBezTo>
                  <a:cubicBezTo>
                    <a:pt x="56766" y="29170"/>
                    <a:pt x="56932" y="29160"/>
                    <a:pt x="57089" y="29160"/>
                  </a:cubicBezTo>
                  <a:cubicBezTo>
                    <a:pt x="57246" y="29160"/>
                    <a:pt x="57394" y="29170"/>
                    <a:pt x="57511" y="29190"/>
                  </a:cubicBezTo>
                  <a:cubicBezTo>
                    <a:pt x="57825" y="29229"/>
                    <a:pt x="58100" y="29347"/>
                    <a:pt x="58336" y="29465"/>
                  </a:cubicBezTo>
                  <a:cubicBezTo>
                    <a:pt x="50013" y="30799"/>
                    <a:pt x="42987" y="34293"/>
                    <a:pt x="41495" y="35039"/>
                  </a:cubicBezTo>
                  <a:cubicBezTo>
                    <a:pt x="40788" y="33115"/>
                    <a:pt x="39611" y="32134"/>
                    <a:pt x="38865" y="31663"/>
                  </a:cubicBezTo>
                  <a:cubicBezTo>
                    <a:pt x="43732" y="29975"/>
                    <a:pt x="47697" y="26874"/>
                    <a:pt x="49111" y="25657"/>
                  </a:cubicBezTo>
                  <a:lnTo>
                    <a:pt x="49111" y="25657"/>
                  </a:lnTo>
                  <a:cubicBezTo>
                    <a:pt x="49071" y="26010"/>
                    <a:pt x="49111" y="26363"/>
                    <a:pt x="49189" y="26638"/>
                  </a:cubicBezTo>
                  <a:cubicBezTo>
                    <a:pt x="49425" y="27777"/>
                    <a:pt x="50288" y="28954"/>
                    <a:pt x="51976" y="28954"/>
                  </a:cubicBezTo>
                  <a:lnTo>
                    <a:pt x="52055" y="28954"/>
                  </a:lnTo>
                  <a:cubicBezTo>
                    <a:pt x="52604" y="28954"/>
                    <a:pt x="53507" y="28876"/>
                    <a:pt x="54057" y="28208"/>
                  </a:cubicBezTo>
                  <a:cubicBezTo>
                    <a:pt x="54449" y="27777"/>
                    <a:pt x="54606" y="27109"/>
                    <a:pt x="54528" y="26285"/>
                  </a:cubicBezTo>
                  <a:cubicBezTo>
                    <a:pt x="54489" y="26246"/>
                    <a:pt x="54371" y="25186"/>
                    <a:pt x="53547" y="24675"/>
                  </a:cubicBezTo>
                  <a:cubicBezTo>
                    <a:pt x="53390" y="24597"/>
                    <a:pt x="53272" y="24518"/>
                    <a:pt x="53115" y="24479"/>
                  </a:cubicBezTo>
                  <a:cubicBezTo>
                    <a:pt x="53350" y="24165"/>
                    <a:pt x="53704" y="23772"/>
                    <a:pt x="53978" y="23772"/>
                  </a:cubicBezTo>
                  <a:cubicBezTo>
                    <a:pt x="53996" y="23770"/>
                    <a:pt x="54015" y="23769"/>
                    <a:pt x="54034" y="23769"/>
                  </a:cubicBezTo>
                  <a:close/>
                  <a:moveTo>
                    <a:pt x="39571" y="14586"/>
                  </a:moveTo>
                  <a:cubicBezTo>
                    <a:pt x="40042" y="14626"/>
                    <a:pt x="40513" y="14665"/>
                    <a:pt x="40985" y="14704"/>
                  </a:cubicBezTo>
                  <a:lnTo>
                    <a:pt x="40592" y="15882"/>
                  </a:lnTo>
                  <a:cubicBezTo>
                    <a:pt x="40592" y="15921"/>
                    <a:pt x="40592" y="15921"/>
                    <a:pt x="40592" y="15960"/>
                  </a:cubicBezTo>
                  <a:cubicBezTo>
                    <a:pt x="40592" y="16000"/>
                    <a:pt x="40592" y="16000"/>
                    <a:pt x="40592" y="16000"/>
                  </a:cubicBezTo>
                  <a:lnTo>
                    <a:pt x="40592" y="16039"/>
                  </a:lnTo>
                  <a:cubicBezTo>
                    <a:pt x="40592" y="16039"/>
                    <a:pt x="40592" y="16078"/>
                    <a:pt x="40592" y="16078"/>
                  </a:cubicBezTo>
                  <a:cubicBezTo>
                    <a:pt x="40631" y="16117"/>
                    <a:pt x="40631" y="16117"/>
                    <a:pt x="40631" y="16117"/>
                  </a:cubicBezTo>
                  <a:cubicBezTo>
                    <a:pt x="40631" y="16117"/>
                    <a:pt x="40631" y="16117"/>
                    <a:pt x="40631" y="16157"/>
                  </a:cubicBezTo>
                  <a:lnTo>
                    <a:pt x="43026" y="19179"/>
                  </a:lnTo>
                  <a:lnTo>
                    <a:pt x="41573" y="19886"/>
                  </a:lnTo>
                  <a:cubicBezTo>
                    <a:pt x="41299" y="19611"/>
                    <a:pt x="40788" y="19140"/>
                    <a:pt x="39885" y="18865"/>
                  </a:cubicBezTo>
                  <a:cubicBezTo>
                    <a:pt x="38786" y="18551"/>
                    <a:pt x="38786" y="18512"/>
                    <a:pt x="38590" y="18198"/>
                  </a:cubicBezTo>
                  <a:cubicBezTo>
                    <a:pt x="38394" y="17923"/>
                    <a:pt x="38158" y="17256"/>
                    <a:pt x="38080" y="17020"/>
                  </a:cubicBezTo>
                  <a:cubicBezTo>
                    <a:pt x="38047" y="16923"/>
                    <a:pt x="37935" y="16853"/>
                    <a:pt x="37831" y="16853"/>
                  </a:cubicBezTo>
                  <a:cubicBezTo>
                    <a:pt x="37808" y="16853"/>
                    <a:pt x="37786" y="16856"/>
                    <a:pt x="37766" y="16863"/>
                  </a:cubicBezTo>
                  <a:cubicBezTo>
                    <a:pt x="37609" y="16903"/>
                    <a:pt x="37530" y="17060"/>
                    <a:pt x="37569" y="17177"/>
                  </a:cubicBezTo>
                  <a:cubicBezTo>
                    <a:pt x="37569" y="17217"/>
                    <a:pt x="37844" y="18080"/>
                    <a:pt x="38119" y="18512"/>
                  </a:cubicBezTo>
                  <a:cubicBezTo>
                    <a:pt x="38237" y="18669"/>
                    <a:pt x="38315" y="18787"/>
                    <a:pt x="38433" y="18905"/>
                  </a:cubicBezTo>
                  <a:lnTo>
                    <a:pt x="38001" y="20710"/>
                  </a:lnTo>
                  <a:cubicBezTo>
                    <a:pt x="37962" y="20867"/>
                    <a:pt x="38040" y="20985"/>
                    <a:pt x="38158" y="21024"/>
                  </a:cubicBezTo>
                  <a:cubicBezTo>
                    <a:pt x="38197" y="21064"/>
                    <a:pt x="39493" y="21496"/>
                    <a:pt x="39925" y="22634"/>
                  </a:cubicBezTo>
                  <a:cubicBezTo>
                    <a:pt x="39925" y="22634"/>
                    <a:pt x="39925" y="22634"/>
                    <a:pt x="39925" y="22673"/>
                  </a:cubicBezTo>
                  <a:cubicBezTo>
                    <a:pt x="39611" y="23105"/>
                    <a:pt x="39375" y="23458"/>
                    <a:pt x="39297" y="23576"/>
                  </a:cubicBezTo>
                  <a:cubicBezTo>
                    <a:pt x="39218" y="23694"/>
                    <a:pt x="39257" y="23851"/>
                    <a:pt x="39375" y="23969"/>
                  </a:cubicBezTo>
                  <a:cubicBezTo>
                    <a:pt x="39417" y="23996"/>
                    <a:pt x="39463" y="24009"/>
                    <a:pt x="39510" y="24009"/>
                  </a:cubicBezTo>
                  <a:cubicBezTo>
                    <a:pt x="39594" y="24009"/>
                    <a:pt x="39678" y="23966"/>
                    <a:pt x="39728" y="23890"/>
                  </a:cubicBezTo>
                  <a:cubicBezTo>
                    <a:pt x="40160" y="23262"/>
                    <a:pt x="41338" y="21653"/>
                    <a:pt x="41495" y="21456"/>
                  </a:cubicBezTo>
                  <a:cubicBezTo>
                    <a:pt x="41537" y="21400"/>
                    <a:pt x="41595" y="21368"/>
                    <a:pt x="41724" y="21368"/>
                  </a:cubicBezTo>
                  <a:cubicBezTo>
                    <a:pt x="41951" y="21368"/>
                    <a:pt x="42401" y="21466"/>
                    <a:pt x="43379" y="21692"/>
                  </a:cubicBezTo>
                  <a:lnTo>
                    <a:pt x="43654" y="21731"/>
                  </a:lnTo>
                  <a:cubicBezTo>
                    <a:pt x="44910" y="22006"/>
                    <a:pt x="45695" y="22124"/>
                    <a:pt x="46088" y="22163"/>
                  </a:cubicBezTo>
                  <a:cubicBezTo>
                    <a:pt x="46009" y="22438"/>
                    <a:pt x="45813" y="22791"/>
                    <a:pt x="45578" y="22948"/>
                  </a:cubicBezTo>
                  <a:cubicBezTo>
                    <a:pt x="45303" y="22869"/>
                    <a:pt x="44635" y="22634"/>
                    <a:pt x="43850" y="22477"/>
                  </a:cubicBezTo>
                  <a:lnTo>
                    <a:pt x="43615" y="22398"/>
                  </a:lnTo>
                  <a:cubicBezTo>
                    <a:pt x="43132" y="22293"/>
                    <a:pt x="42727" y="22211"/>
                    <a:pt x="42402" y="22211"/>
                  </a:cubicBezTo>
                  <a:cubicBezTo>
                    <a:pt x="42119" y="22211"/>
                    <a:pt x="41895" y="22273"/>
                    <a:pt x="41730" y="22438"/>
                  </a:cubicBezTo>
                  <a:cubicBezTo>
                    <a:pt x="41573" y="22634"/>
                    <a:pt x="41102" y="23655"/>
                    <a:pt x="40239" y="25617"/>
                  </a:cubicBezTo>
                  <a:cubicBezTo>
                    <a:pt x="40082" y="26010"/>
                    <a:pt x="39925" y="26324"/>
                    <a:pt x="39846" y="26481"/>
                  </a:cubicBezTo>
                  <a:cubicBezTo>
                    <a:pt x="39807" y="26560"/>
                    <a:pt x="39728" y="26717"/>
                    <a:pt x="39689" y="26717"/>
                  </a:cubicBezTo>
                  <a:cubicBezTo>
                    <a:pt x="39689" y="26717"/>
                    <a:pt x="39684" y="26718"/>
                    <a:pt x="39673" y="26718"/>
                  </a:cubicBezTo>
                  <a:cubicBezTo>
                    <a:pt x="39625" y="26718"/>
                    <a:pt x="39468" y="26692"/>
                    <a:pt x="39179" y="26403"/>
                  </a:cubicBezTo>
                  <a:cubicBezTo>
                    <a:pt x="38433" y="25696"/>
                    <a:pt x="36706" y="24165"/>
                    <a:pt x="36627" y="24086"/>
                  </a:cubicBezTo>
                  <a:cubicBezTo>
                    <a:pt x="36574" y="24051"/>
                    <a:pt x="36505" y="24032"/>
                    <a:pt x="36439" y="24032"/>
                  </a:cubicBezTo>
                  <a:cubicBezTo>
                    <a:pt x="36357" y="24032"/>
                    <a:pt x="36278" y="24061"/>
                    <a:pt x="36235" y="24126"/>
                  </a:cubicBezTo>
                  <a:cubicBezTo>
                    <a:pt x="36117" y="24243"/>
                    <a:pt x="36156" y="24400"/>
                    <a:pt x="36274" y="24518"/>
                  </a:cubicBezTo>
                  <a:cubicBezTo>
                    <a:pt x="36274" y="24518"/>
                    <a:pt x="36863" y="25068"/>
                    <a:pt x="37530" y="25657"/>
                  </a:cubicBezTo>
                  <a:cubicBezTo>
                    <a:pt x="37373" y="25774"/>
                    <a:pt x="37137" y="26010"/>
                    <a:pt x="36745" y="26324"/>
                  </a:cubicBezTo>
                  <a:cubicBezTo>
                    <a:pt x="35449" y="27384"/>
                    <a:pt x="34507" y="27973"/>
                    <a:pt x="33997" y="28051"/>
                  </a:cubicBezTo>
                  <a:cubicBezTo>
                    <a:pt x="33722" y="28091"/>
                    <a:pt x="33300" y="28100"/>
                    <a:pt x="32873" y="28100"/>
                  </a:cubicBezTo>
                  <a:cubicBezTo>
                    <a:pt x="32446" y="28100"/>
                    <a:pt x="32014" y="28091"/>
                    <a:pt x="31720" y="28091"/>
                  </a:cubicBezTo>
                  <a:cubicBezTo>
                    <a:pt x="31799" y="27737"/>
                    <a:pt x="31838" y="27188"/>
                    <a:pt x="31563" y="26520"/>
                  </a:cubicBezTo>
                  <a:cubicBezTo>
                    <a:pt x="31506" y="26435"/>
                    <a:pt x="31409" y="26371"/>
                    <a:pt x="31315" y="26371"/>
                  </a:cubicBezTo>
                  <a:cubicBezTo>
                    <a:pt x="31279" y="26371"/>
                    <a:pt x="31243" y="26381"/>
                    <a:pt x="31210" y="26403"/>
                  </a:cubicBezTo>
                  <a:cubicBezTo>
                    <a:pt x="31053" y="26442"/>
                    <a:pt x="30974" y="26599"/>
                    <a:pt x="31053" y="26756"/>
                  </a:cubicBezTo>
                  <a:cubicBezTo>
                    <a:pt x="31406" y="27580"/>
                    <a:pt x="31131" y="28208"/>
                    <a:pt x="31131" y="28208"/>
                  </a:cubicBezTo>
                  <a:cubicBezTo>
                    <a:pt x="31131" y="28208"/>
                    <a:pt x="30739" y="29072"/>
                    <a:pt x="29561" y="29739"/>
                  </a:cubicBezTo>
                  <a:cubicBezTo>
                    <a:pt x="28972" y="30093"/>
                    <a:pt x="28344" y="30250"/>
                    <a:pt x="27834" y="30407"/>
                  </a:cubicBezTo>
                  <a:cubicBezTo>
                    <a:pt x="27284" y="30524"/>
                    <a:pt x="26852" y="30642"/>
                    <a:pt x="26617" y="30956"/>
                  </a:cubicBezTo>
                  <a:cubicBezTo>
                    <a:pt x="26342" y="31388"/>
                    <a:pt x="26420" y="31977"/>
                    <a:pt x="26499" y="32487"/>
                  </a:cubicBezTo>
                  <a:cubicBezTo>
                    <a:pt x="26538" y="32644"/>
                    <a:pt x="26577" y="32801"/>
                    <a:pt x="26577" y="32880"/>
                  </a:cubicBezTo>
                  <a:cubicBezTo>
                    <a:pt x="26577" y="33076"/>
                    <a:pt x="26342" y="33351"/>
                    <a:pt x="26146" y="33586"/>
                  </a:cubicBezTo>
                  <a:cubicBezTo>
                    <a:pt x="25989" y="33783"/>
                    <a:pt x="25832" y="34018"/>
                    <a:pt x="25675" y="34215"/>
                  </a:cubicBezTo>
                  <a:cubicBezTo>
                    <a:pt x="25478" y="34568"/>
                    <a:pt x="25361" y="35000"/>
                    <a:pt x="25282" y="35274"/>
                  </a:cubicBezTo>
                  <a:lnTo>
                    <a:pt x="24301" y="34803"/>
                  </a:lnTo>
                  <a:cubicBezTo>
                    <a:pt x="24301" y="34568"/>
                    <a:pt x="24340" y="34058"/>
                    <a:pt x="24615" y="33822"/>
                  </a:cubicBezTo>
                  <a:cubicBezTo>
                    <a:pt x="24654" y="33783"/>
                    <a:pt x="24693" y="33743"/>
                    <a:pt x="24693" y="33704"/>
                  </a:cubicBezTo>
                  <a:cubicBezTo>
                    <a:pt x="25557" y="33194"/>
                    <a:pt x="25832" y="31781"/>
                    <a:pt x="25910" y="30446"/>
                  </a:cubicBezTo>
                  <a:cubicBezTo>
                    <a:pt x="25989" y="30446"/>
                    <a:pt x="26067" y="30407"/>
                    <a:pt x="26106" y="30367"/>
                  </a:cubicBezTo>
                  <a:lnTo>
                    <a:pt x="27755" y="28601"/>
                  </a:lnTo>
                  <a:cubicBezTo>
                    <a:pt x="27834" y="28483"/>
                    <a:pt x="27834" y="28326"/>
                    <a:pt x="27755" y="28248"/>
                  </a:cubicBezTo>
                  <a:cubicBezTo>
                    <a:pt x="27206" y="27502"/>
                    <a:pt x="27480" y="26481"/>
                    <a:pt x="27480" y="26481"/>
                  </a:cubicBezTo>
                  <a:cubicBezTo>
                    <a:pt x="27520" y="26403"/>
                    <a:pt x="27520" y="26285"/>
                    <a:pt x="27441" y="26246"/>
                  </a:cubicBezTo>
                  <a:cubicBezTo>
                    <a:pt x="27402" y="26167"/>
                    <a:pt x="27363" y="26128"/>
                    <a:pt x="27245" y="26128"/>
                  </a:cubicBezTo>
                  <a:cubicBezTo>
                    <a:pt x="27194" y="26121"/>
                    <a:pt x="27144" y="26118"/>
                    <a:pt x="27095" y="26118"/>
                  </a:cubicBezTo>
                  <a:cubicBezTo>
                    <a:pt x="26842" y="26118"/>
                    <a:pt x="26611" y="26205"/>
                    <a:pt x="26381" y="26403"/>
                  </a:cubicBezTo>
                  <a:cubicBezTo>
                    <a:pt x="25557" y="27109"/>
                    <a:pt x="25439" y="28915"/>
                    <a:pt x="25400" y="29622"/>
                  </a:cubicBezTo>
                  <a:cubicBezTo>
                    <a:pt x="25361" y="32095"/>
                    <a:pt x="24889" y="33312"/>
                    <a:pt x="24026" y="33351"/>
                  </a:cubicBezTo>
                  <a:cubicBezTo>
                    <a:pt x="23990" y="33358"/>
                    <a:pt x="23952" y="33361"/>
                    <a:pt x="23914" y="33361"/>
                  </a:cubicBezTo>
                  <a:cubicBezTo>
                    <a:pt x="23744" y="33361"/>
                    <a:pt x="23558" y="33297"/>
                    <a:pt x="23398" y="33233"/>
                  </a:cubicBezTo>
                  <a:cubicBezTo>
                    <a:pt x="23790" y="32998"/>
                    <a:pt x="24261" y="32527"/>
                    <a:pt x="24693" y="31467"/>
                  </a:cubicBezTo>
                  <a:cubicBezTo>
                    <a:pt x="24772" y="31349"/>
                    <a:pt x="24693" y="31192"/>
                    <a:pt x="24536" y="31113"/>
                  </a:cubicBezTo>
                  <a:cubicBezTo>
                    <a:pt x="24508" y="31104"/>
                    <a:pt x="24478" y="31099"/>
                    <a:pt x="24448" y="31099"/>
                  </a:cubicBezTo>
                  <a:cubicBezTo>
                    <a:pt x="24349" y="31099"/>
                    <a:pt x="24243" y="31150"/>
                    <a:pt x="24183" y="31270"/>
                  </a:cubicBezTo>
                  <a:cubicBezTo>
                    <a:pt x="23515" y="32841"/>
                    <a:pt x="22848" y="32841"/>
                    <a:pt x="22770" y="32841"/>
                  </a:cubicBezTo>
                  <a:cubicBezTo>
                    <a:pt x="22456" y="32605"/>
                    <a:pt x="22220" y="32291"/>
                    <a:pt x="22024" y="32055"/>
                  </a:cubicBezTo>
                  <a:cubicBezTo>
                    <a:pt x="23280" y="31859"/>
                    <a:pt x="24026" y="31035"/>
                    <a:pt x="24222" y="29582"/>
                  </a:cubicBezTo>
                  <a:cubicBezTo>
                    <a:pt x="24340" y="28876"/>
                    <a:pt x="24654" y="27777"/>
                    <a:pt x="25164" y="26913"/>
                  </a:cubicBezTo>
                  <a:cubicBezTo>
                    <a:pt x="25243" y="26874"/>
                    <a:pt x="25321" y="26795"/>
                    <a:pt x="25361" y="26756"/>
                  </a:cubicBezTo>
                  <a:cubicBezTo>
                    <a:pt x="25361" y="26717"/>
                    <a:pt x="25361" y="26717"/>
                    <a:pt x="25400" y="26677"/>
                  </a:cubicBezTo>
                  <a:cubicBezTo>
                    <a:pt x="25910" y="25774"/>
                    <a:pt x="27245" y="25343"/>
                    <a:pt x="28305" y="25146"/>
                  </a:cubicBezTo>
                  <a:cubicBezTo>
                    <a:pt x="30935" y="24597"/>
                    <a:pt x="31916" y="24518"/>
                    <a:pt x="31956" y="24518"/>
                  </a:cubicBezTo>
                  <a:cubicBezTo>
                    <a:pt x="32073" y="24518"/>
                    <a:pt x="32191" y="24361"/>
                    <a:pt x="32191" y="24204"/>
                  </a:cubicBezTo>
                  <a:cubicBezTo>
                    <a:pt x="32191" y="24047"/>
                    <a:pt x="32034" y="23969"/>
                    <a:pt x="31877" y="23969"/>
                  </a:cubicBezTo>
                  <a:cubicBezTo>
                    <a:pt x="31838" y="23969"/>
                    <a:pt x="30896" y="24047"/>
                    <a:pt x="28187" y="24597"/>
                  </a:cubicBezTo>
                  <a:cubicBezTo>
                    <a:pt x="27009" y="24832"/>
                    <a:pt x="26106" y="25186"/>
                    <a:pt x="25518" y="25696"/>
                  </a:cubicBezTo>
                  <a:lnTo>
                    <a:pt x="25478" y="25696"/>
                  </a:lnTo>
                  <a:cubicBezTo>
                    <a:pt x="25243" y="25931"/>
                    <a:pt x="25007" y="26167"/>
                    <a:pt x="24811" y="26481"/>
                  </a:cubicBezTo>
                  <a:cubicBezTo>
                    <a:pt x="24811" y="26442"/>
                    <a:pt x="24772" y="26442"/>
                    <a:pt x="24732" y="26403"/>
                  </a:cubicBezTo>
                  <a:lnTo>
                    <a:pt x="24693" y="26403"/>
                  </a:lnTo>
                  <a:cubicBezTo>
                    <a:pt x="24458" y="26206"/>
                    <a:pt x="24418" y="25971"/>
                    <a:pt x="24418" y="25971"/>
                  </a:cubicBezTo>
                  <a:cubicBezTo>
                    <a:pt x="24418" y="25853"/>
                    <a:pt x="24340" y="25774"/>
                    <a:pt x="24222" y="25735"/>
                  </a:cubicBezTo>
                  <a:cubicBezTo>
                    <a:pt x="24191" y="25725"/>
                    <a:pt x="24159" y="25720"/>
                    <a:pt x="24128" y="25720"/>
                  </a:cubicBezTo>
                  <a:cubicBezTo>
                    <a:pt x="24044" y="25720"/>
                    <a:pt x="23966" y="25756"/>
                    <a:pt x="23908" y="25814"/>
                  </a:cubicBezTo>
                  <a:cubicBezTo>
                    <a:pt x="23908" y="25814"/>
                    <a:pt x="23398" y="26481"/>
                    <a:pt x="22338" y="27777"/>
                  </a:cubicBezTo>
                  <a:cubicBezTo>
                    <a:pt x="21592" y="28601"/>
                    <a:pt x="21278" y="28797"/>
                    <a:pt x="21160" y="28876"/>
                  </a:cubicBezTo>
                  <a:cubicBezTo>
                    <a:pt x="21160" y="28836"/>
                    <a:pt x="21160" y="28758"/>
                    <a:pt x="21160" y="28679"/>
                  </a:cubicBezTo>
                  <a:cubicBezTo>
                    <a:pt x="21199" y="28562"/>
                    <a:pt x="21239" y="28444"/>
                    <a:pt x="21278" y="28287"/>
                  </a:cubicBezTo>
                  <a:cubicBezTo>
                    <a:pt x="21827" y="26717"/>
                    <a:pt x="23712" y="23851"/>
                    <a:pt x="25007" y="22477"/>
                  </a:cubicBezTo>
                  <a:cubicBezTo>
                    <a:pt x="25007" y="22477"/>
                    <a:pt x="25007" y="22438"/>
                    <a:pt x="25046" y="22438"/>
                  </a:cubicBezTo>
                  <a:cubicBezTo>
                    <a:pt x="25596" y="21849"/>
                    <a:pt x="26695" y="20671"/>
                    <a:pt x="27951" y="19729"/>
                  </a:cubicBezTo>
                  <a:cubicBezTo>
                    <a:pt x="29208" y="18748"/>
                    <a:pt x="30660" y="18080"/>
                    <a:pt x="31956" y="17570"/>
                  </a:cubicBezTo>
                  <a:cubicBezTo>
                    <a:pt x="32200" y="17480"/>
                    <a:pt x="32436" y="17440"/>
                    <a:pt x="32653" y="17440"/>
                  </a:cubicBezTo>
                  <a:cubicBezTo>
                    <a:pt x="33101" y="17440"/>
                    <a:pt x="33472" y="17607"/>
                    <a:pt x="33683" y="17845"/>
                  </a:cubicBezTo>
                  <a:cubicBezTo>
                    <a:pt x="33840" y="17962"/>
                    <a:pt x="34036" y="18276"/>
                    <a:pt x="33958" y="18669"/>
                  </a:cubicBezTo>
                  <a:cubicBezTo>
                    <a:pt x="33958" y="18708"/>
                    <a:pt x="33918" y="18748"/>
                    <a:pt x="33918" y="18748"/>
                  </a:cubicBezTo>
                  <a:cubicBezTo>
                    <a:pt x="33918" y="18787"/>
                    <a:pt x="33918" y="18826"/>
                    <a:pt x="33918" y="18865"/>
                  </a:cubicBezTo>
                  <a:cubicBezTo>
                    <a:pt x="33879" y="18865"/>
                    <a:pt x="33879" y="18865"/>
                    <a:pt x="33879" y="18905"/>
                  </a:cubicBezTo>
                  <a:cubicBezTo>
                    <a:pt x="33408" y="20082"/>
                    <a:pt x="33173" y="20671"/>
                    <a:pt x="33722" y="21260"/>
                  </a:cubicBezTo>
                  <a:cubicBezTo>
                    <a:pt x="33787" y="21325"/>
                    <a:pt x="33864" y="21354"/>
                    <a:pt x="33939" y="21354"/>
                  </a:cubicBezTo>
                  <a:cubicBezTo>
                    <a:pt x="34001" y="21354"/>
                    <a:pt x="34062" y="21335"/>
                    <a:pt x="34115" y="21299"/>
                  </a:cubicBezTo>
                  <a:cubicBezTo>
                    <a:pt x="34232" y="21181"/>
                    <a:pt x="34232" y="21024"/>
                    <a:pt x="34154" y="20907"/>
                  </a:cubicBezTo>
                  <a:cubicBezTo>
                    <a:pt x="33879" y="20593"/>
                    <a:pt x="33840" y="20396"/>
                    <a:pt x="34389" y="19101"/>
                  </a:cubicBezTo>
                  <a:cubicBezTo>
                    <a:pt x="34429" y="19022"/>
                    <a:pt x="34468" y="18944"/>
                    <a:pt x="34468" y="18865"/>
                  </a:cubicBezTo>
                  <a:cubicBezTo>
                    <a:pt x="36195" y="15057"/>
                    <a:pt x="38708" y="14626"/>
                    <a:pt x="39571" y="14586"/>
                  </a:cubicBezTo>
                  <a:close/>
                  <a:moveTo>
                    <a:pt x="64482" y="32123"/>
                  </a:moveTo>
                  <a:cubicBezTo>
                    <a:pt x="64500" y="32123"/>
                    <a:pt x="64507" y="32126"/>
                    <a:pt x="64499" y="32134"/>
                  </a:cubicBezTo>
                  <a:lnTo>
                    <a:pt x="64538" y="33155"/>
                  </a:lnTo>
                  <a:lnTo>
                    <a:pt x="65873" y="32801"/>
                  </a:lnTo>
                  <a:cubicBezTo>
                    <a:pt x="65889" y="32796"/>
                    <a:pt x="65905" y="32794"/>
                    <a:pt x="65922" y="32794"/>
                  </a:cubicBezTo>
                  <a:cubicBezTo>
                    <a:pt x="66031" y="32794"/>
                    <a:pt x="66153" y="32896"/>
                    <a:pt x="66187" y="32998"/>
                  </a:cubicBezTo>
                  <a:cubicBezTo>
                    <a:pt x="66226" y="33155"/>
                    <a:pt x="66148" y="33312"/>
                    <a:pt x="65991" y="33351"/>
                  </a:cubicBezTo>
                  <a:lnTo>
                    <a:pt x="64735" y="33665"/>
                  </a:lnTo>
                  <a:lnTo>
                    <a:pt x="65598" y="34843"/>
                  </a:lnTo>
                  <a:cubicBezTo>
                    <a:pt x="65677" y="34960"/>
                    <a:pt x="65677" y="35117"/>
                    <a:pt x="65520" y="35235"/>
                  </a:cubicBezTo>
                  <a:cubicBezTo>
                    <a:pt x="65480" y="35274"/>
                    <a:pt x="65441" y="35274"/>
                    <a:pt x="65363" y="35274"/>
                  </a:cubicBezTo>
                  <a:cubicBezTo>
                    <a:pt x="65284" y="35274"/>
                    <a:pt x="65206" y="35235"/>
                    <a:pt x="65166" y="35157"/>
                  </a:cubicBezTo>
                  <a:lnTo>
                    <a:pt x="64303" y="33979"/>
                  </a:lnTo>
                  <a:lnTo>
                    <a:pt x="63557" y="35117"/>
                  </a:lnTo>
                  <a:cubicBezTo>
                    <a:pt x="63518" y="35196"/>
                    <a:pt x="63400" y="35235"/>
                    <a:pt x="63321" y="35235"/>
                  </a:cubicBezTo>
                  <a:cubicBezTo>
                    <a:pt x="63282" y="35235"/>
                    <a:pt x="63204" y="35235"/>
                    <a:pt x="63164" y="35196"/>
                  </a:cubicBezTo>
                  <a:cubicBezTo>
                    <a:pt x="63047" y="35117"/>
                    <a:pt x="63007" y="34960"/>
                    <a:pt x="63086" y="34843"/>
                  </a:cubicBezTo>
                  <a:lnTo>
                    <a:pt x="63832" y="33704"/>
                  </a:lnTo>
                  <a:lnTo>
                    <a:pt x="62772" y="33508"/>
                  </a:lnTo>
                  <a:cubicBezTo>
                    <a:pt x="62615" y="33469"/>
                    <a:pt x="62497" y="33312"/>
                    <a:pt x="62536" y="33194"/>
                  </a:cubicBezTo>
                  <a:cubicBezTo>
                    <a:pt x="62570" y="33057"/>
                    <a:pt x="62664" y="32951"/>
                    <a:pt x="62790" y="32951"/>
                  </a:cubicBezTo>
                  <a:cubicBezTo>
                    <a:pt x="62810" y="32951"/>
                    <a:pt x="62830" y="32953"/>
                    <a:pt x="62850" y="32958"/>
                  </a:cubicBezTo>
                  <a:lnTo>
                    <a:pt x="63989" y="33155"/>
                  </a:lnTo>
                  <a:lnTo>
                    <a:pt x="63989" y="33155"/>
                  </a:lnTo>
                  <a:lnTo>
                    <a:pt x="63949" y="32212"/>
                  </a:lnTo>
                  <a:cubicBezTo>
                    <a:pt x="64140" y="32181"/>
                    <a:pt x="64408" y="32123"/>
                    <a:pt x="64482" y="32123"/>
                  </a:cubicBezTo>
                  <a:close/>
                  <a:moveTo>
                    <a:pt x="47266" y="36099"/>
                  </a:moveTo>
                  <a:lnTo>
                    <a:pt x="47266" y="36099"/>
                  </a:lnTo>
                  <a:cubicBezTo>
                    <a:pt x="46834" y="36609"/>
                    <a:pt x="46206" y="37316"/>
                    <a:pt x="45695" y="37551"/>
                  </a:cubicBezTo>
                  <a:cubicBezTo>
                    <a:pt x="45345" y="37742"/>
                    <a:pt x="44737" y="38036"/>
                    <a:pt x="43725" y="38036"/>
                  </a:cubicBezTo>
                  <a:cubicBezTo>
                    <a:pt x="43488" y="38036"/>
                    <a:pt x="43230" y="38020"/>
                    <a:pt x="42947" y="37983"/>
                  </a:cubicBezTo>
                  <a:cubicBezTo>
                    <a:pt x="44400" y="37237"/>
                    <a:pt x="45852" y="36609"/>
                    <a:pt x="47266" y="36099"/>
                  </a:cubicBezTo>
                  <a:close/>
                  <a:moveTo>
                    <a:pt x="42044" y="22987"/>
                  </a:moveTo>
                  <a:lnTo>
                    <a:pt x="42594" y="25186"/>
                  </a:lnTo>
                  <a:cubicBezTo>
                    <a:pt x="42633" y="25303"/>
                    <a:pt x="42751" y="25421"/>
                    <a:pt x="42869" y="25421"/>
                  </a:cubicBezTo>
                  <a:cubicBezTo>
                    <a:pt x="42869" y="25421"/>
                    <a:pt x="42908" y="25421"/>
                    <a:pt x="42908" y="25382"/>
                  </a:cubicBezTo>
                  <a:lnTo>
                    <a:pt x="44282" y="25146"/>
                  </a:lnTo>
                  <a:lnTo>
                    <a:pt x="44282" y="25146"/>
                  </a:lnTo>
                  <a:cubicBezTo>
                    <a:pt x="43575" y="25696"/>
                    <a:pt x="42830" y="26246"/>
                    <a:pt x="41927" y="26913"/>
                  </a:cubicBezTo>
                  <a:cubicBezTo>
                    <a:pt x="37923" y="29818"/>
                    <a:pt x="26813" y="37237"/>
                    <a:pt x="25439" y="38140"/>
                  </a:cubicBezTo>
                  <a:cubicBezTo>
                    <a:pt x="25400" y="38140"/>
                    <a:pt x="25400" y="38101"/>
                    <a:pt x="25400" y="38101"/>
                  </a:cubicBezTo>
                  <a:cubicBezTo>
                    <a:pt x="25361" y="38062"/>
                    <a:pt x="25321" y="38062"/>
                    <a:pt x="25321" y="38022"/>
                  </a:cubicBezTo>
                  <a:cubicBezTo>
                    <a:pt x="24340" y="37473"/>
                    <a:pt x="19825" y="34568"/>
                    <a:pt x="20964" y="29425"/>
                  </a:cubicBezTo>
                  <a:cubicBezTo>
                    <a:pt x="21003" y="29425"/>
                    <a:pt x="21042" y="29465"/>
                    <a:pt x="21082" y="29465"/>
                  </a:cubicBezTo>
                  <a:cubicBezTo>
                    <a:pt x="21435" y="29465"/>
                    <a:pt x="21945" y="29033"/>
                    <a:pt x="22730" y="28130"/>
                  </a:cubicBezTo>
                  <a:cubicBezTo>
                    <a:pt x="23358" y="27384"/>
                    <a:pt x="23790" y="26834"/>
                    <a:pt x="24065" y="26520"/>
                  </a:cubicBezTo>
                  <a:cubicBezTo>
                    <a:pt x="24144" y="26599"/>
                    <a:pt x="24261" y="26717"/>
                    <a:pt x="24379" y="26834"/>
                  </a:cubicBezTo>
                  <a:cubicBezTo>
                    <a:pt x="24418" y="26874"/>
                    <a:pt x="24497" y="26913"/>
                    <a:pt x="24536" y="26952"/>
                  </a:cubicBezTo>
                  <a:cubicBezTo>
                    <a:pt x="24065" y="27816"/>
                    <a:pt x="23790" y="28836"/>
                    <a:pt x="23712" y="29504"/>
                  </a:cubicBezTo>
                  <a:cubicBezTo>
                    <a:pt x="23594" y="30367"/>
                    <a:pt x="23201" y="31506"/>
                    <a:pt x="21513" y="31584"/>
                  </a:cubicBezTo>
                  <a:cubicBezTo>
                    <a:pt x="21396" y="31584"/>
                    <a:pt x="21317" y="31624"/>
                    <a:pt x="21278" y="31741"/>
                  </a:cubicBezTo>
                  <a:cubicBezTo>
                    <a:pt x="21239" y="31820"/>
                    <a:pt x="21239" y="31898"/>
                    <a:pt x="21278" y="31977"/>
                  </a:cubicBezTo>
                  <a:cubicBezTo>
                    <a:pt x="21356" y="32095"/>
                    <a:pt x="22534" y="33861"/>
                    <a:pt x="23908" y="33900"/>
                  </a:cubicBezTo>
                  <a:cubicBezTo>
                    <a:pt x="23712" y="34411"/>
                    <a:pt x="23751" y="34960"/>
                    <a:pt x="23751" y="35000"/>
                  </a:cubicBezTo>
                  <a:cubicBezTo>
                    <a:pt x="23790" y="35117"/>
                    <a:pt x="23830" y="35196"/>
                    <a:pt x="23908" y="35235"/>
                  </a:cubicBezTo>
                  <a:lnTo>
                    <a:pt x="25400" y="35942"/>
                  </a:lnTo>
                  <a:cubicBezTo>
                    <a:pt x="25439" y="35942"/>
                    <a:pt x="25478" y="35981"/>
                    <a:pt x="25518" y="35981"/>
                  </a:cubicBezTo>
                  <a:cubicBezTo>
                    <a:pt x="25557" y="35981"/>
                    <a:pt x="25596" y="35942"/>
                    <a:pt x="25635" y="35942"/>
                  </a:cubicBezTo>
                  <a:cubicBezTo>
                    <a:pt x="25714" y="35903"/>
                    <a:pt x="25753" y="35824"/>
                    <a:pt x="25792" y="35706"/>
                  </a:cubicBezTo>
                  <a:cubicBezTo>
                    <a:pt x="25792" y="35706"/>
                    <a:pt x="25871" y="35000"/>
                    <a:pt x="26185" y="34489"/>
                  </a:cubicBezTo>
                  <a:cubicBezTo>
                    <a:pt x="26263" y="34293"/>
                    <a:pt x="26420" y="34136"/>
                    <a:pt x="26577" y="33940"/>
                  </a:cubicBezTo>
                  <a:cubicBezTo>
                    <a:pt x="26852" y="33586"/>
                    <a:pt x="27127" y="33233"/>
                    <a:pt x="27127" y="32880"/>
                  </a:cubicBezTo>
                  <a:cubicBezTo>
                    <a:pt x="27127" y="32762"/>
                    <a:pt x="27088" y="32566"/>
                    <a:pt x="27049" y="32369"/>
                  </a:cubicBezTo>
                  <a:cubicBezTo>
                    <a:pt x="27009" y="32212"/>
                    <a:pt x="27009" y="32055"/>
                    <a:pt x="26970" y="31859"/>
                  </a:cubicBezTo>
                  <a:lnTo>
                    <a:pt x="26970" y="31859"/>
                  </a:lnTo>
                  <a:cubicBezTo>
                    <a:pt x="27559" y="32212"/>
                    <a:pt x="28658" y="32880"/>
                    <a:pt x="28972" y="33390"/>
                  </a:cubicBezTo>
                  <a:cubicBezTo>
                    <a:pt x="29011" y="33429"/>
                    <a:pt x="29090" y="33469"/>
                    <a:pt x="29129" y="33469"/>
                  </a:cubicBezTo>
                  <a:lnTo>
                    <a:pt x="30856" y="33822"/>
                  </a:lnTo>
                  <a:lnTo>
                    <a:pt x="30896" y="33822"/>
                  </a:lnTo>
                  <a:cubicBezTo>
                    <a:pt x="30974" y="33822"/>
                    <a:pt x="31053" y="33783"/>
                    <a:pt x="31092" y="33743"/>
                  </a:cubicBezTo>
                  <a:cubicBezTo>
                    <a:pt x="31249" y="33586"/>
                    <a:pt x="32191" y="32841"/>
                    <a:pt x="32270" y="32212"/>
                  </a:cubicBezTo>
                  <a:cubicBezTo>
                    <a:pt x="32270" y="32134"/>
                    <a:pt x="32230" y="32055"/>
                    <a:pt x="32191" y="32016"/>
                  </a:cubicBezTo>
                  <a:cubicBezTo>
                    <a:pt x="32152" y="31938"/>
                    <a:pt x="32073" y="31898"/>
                    <a:pt x="31995" y="31898"/>
                  </a:cubicBezTo>
                  <a:lnTo>
                    <a:pt x="30111" y="31859"/>
                  </a:lnTo>
                  <a:lnTo>
                    <a:pt x="28776" y="30681"/>
                  </a:lnTo>
                  <a:cubicBezTo>
                    <a:pt x="29129" y="30564"/>
                    <a:pt x="29482" y="30446"/>
                    <a:pt x="29875" y="30210"/>
                  </a:cubicBezTo>
                  <a:cubicBezTo>
                    <a:pt x="30856" y="29622"/>
                    <a:pt x="31327" y="28915"/>
                    <a:pt x="31524" y="28601"/>
                  </a:cubicBezTo>
                  <a:cubicBezTo>
                    <a:pt x="31799" y="28640"/>
                    <a:pt x="32427" y="28640"/>
                    <a:pt x="32976" y="28640"/>
                  </a:cubicBezTo>
                  <a:cubicBezTo>
                    <a:pt x="33408" y="28640"/>
                    <a:pt x="33801" y="28640"/>
                    <a:pt x="34075" y="28601"/>
                  </a:cubicBezTo>
                  <a:cubicBezTo>
                    <a:pt x="34704" y="28522"/>
                    <a:pt x="35685" y="27934"/>
                    <a:pt x="37098" y="26717"/>
                  </a:cubicBezTo>
                  <a:cubicBezTo>
                    <a:pt x="37530" y="26363"/>
                    <a:pt x="37805" y="26128"/>
                    <a:pt x="37962" y="26010"/>
                  </a:cubicBezTo>
                  <a:cubicBezTo>
                    <a:pt x="38276" y="26324"/>
                    <a:pt x="38590" y="26599"/>
                    <a:pt x="38825" y="26795"/>
                  </a:cubicBezTo>
                  <a:cubicBezTo>
                    <a:pt x="39139" y="27109"/>
                    <a:pt x="39414" y="27266"/>
                    <a:pt x="39689" y="27266"/>
                  </a:cubicBezTo>
                  <a:lnTo>
                    <a:pt x="39807" y="27266"/>
                  </a:lnTo>
                  <a:cubicBezTo>
                    <a:pt x="40121" y="27188"/>
                    <a:pt x="40239" y="26913"/>
                    <a:pt x="40356" y="26677"/>
                  </a:cubicBezTo>
                  <a:cubicBezTo>
                    <a:pt x="40435" y="26520"/>
                    <a:pt x="40553" y="26206"/>
                    <a:pt x="40749" y="25814"/>
                  </a:cubicBezTo>
                  <a:cubicBezTo>
                    <a:pt x="41102" y="25029"/>
                    <a:pt x="41770" y="23537"/>
                    <a:pt x="42044" y="22987"/>
                  </a:cubicBezTo>
                  <a:close/>
                  <a:moveTo>
                    <a:pt x="15311" y="32762"/>
                  </a:moveTo>
                  <a:lnTo>
                    <a:pt x="14801" y="34921"/>
                  </a:lnTo>
                  <a:cubicBezTo>
                    <a:pt x="13019" y="37918"/>
                    <a:pt x="11238" y="38573"/>
                    <a:pt x="10014" y="38573"/>
                  </a:cubicBezTo>
                  <a:cubicBezTo>
                    <a:pt x="9539" y="38573"/>
                    <a:pt x="9147" y="38475"/>
                    <a:pt x="8873" y="38376"/>
                  </a:cubicBezTo>
                  <a:cubicBezTo>
                    <a:pt x="8873" y="38258"/>
                    <a:pt x="8951" y="37944"/>
                    <a:pt x="9187" y="37434"/>
                  </a:cubicBezTo>
                  <a:cubicBezTo>
                    <a:pt x="9619" y="36531"/>
                    <a:pt x="9933" y="36374"/>
                    <a:pt x="10168" y="36217"/>
                  </a:cubicBezTo>
                  <a:cubicBezTo>
                    <a:pt x="10247" y="36177"/>
                    <a:pt x="10325" y="36138"/>
                    <a:pt x="10404" y="36099"/>
                  </a:cubicBezTo>
                  <a:cubicBezTo>
                    <a:pt x="10639" y="35903"/>
                    <a:pt x="11621" y="35431"/>
                    <a:pt x="11935" y="35274"/>
                  </a:cubicBezTo>
                  <a:cubicBezTo>
                    <a:pt x="12092" y="35196"/>
                    <a:pt x="12131" y="35039"/>
                    <a:pt x="12092" y="34921"/>
                  </a:cubicBezTo>
                  <a:cubicBezTo>
                    <a:pt x="12027" y="34824"/>
                    <a:pt x="11936" y="34754"/>
                    <a:pt x="11818" y="34754"/>
                  </a:cubicBezTo>
                  <a:cubicBezTo>
                    <a:pt x="11793" y="34754"/>
                    <a:pt x="11766" y="34757"/>
                    <a:pt x="11739" y="34764"/>
                  </a:cubicBezTo>
                  <a:cubicBezTo>
                    <a:pt x="11639" y="34797"/>
                    <a:pt x="11568" y="34809"/>
                    <a:pt x="11515" y="34809"/>
                  </a:cubicBezTo>
                  <a:cubicBezTo>
                    <a:pt x="11444" y="34809"/>
                    <a:pt x="11408" y="34787"/>
                    <a:pt x="11385" y="34764"/>
                  </a:cubicBezTo>
                  <a:cubicBezTo>
                    <a:pt x="11111" y="34607"/>
                    <a:pt x="11032" y="34058"/>
                    <a:pt x="10953" y="33783"/>
                  </a:cubicBezTo>
                  <a:cubicBezTo>
                    <a:pt x="10953" y="33783"/>
                    <a:pt x="10953" y="33743"/>
                    <a:pt x="10953" y="33743"/>
                  </a:cubicBezTo>
                  <a:cubicBezTo>
                    <a:pt x="11307" y="33626"/>
                    <a:pt x="12131" y="33469"/>
                    <a:pt x="12877" y="33390"/>
                  </a:cubicBezTo>
                  <a:cubicBezTo>
                    <a:pt x="13073" y="33351"/>
                    <a:pt x="14408" y="33037"/>
                    <a:pt x="15311" y="32762"/>
                  </a:cubicBezTo>
                  <a:close/>
                  <a:moveTo>
                    <a:pt x="58925" y="35274"/>
                  </a:moveTo>
                  <a:cubicBezTo>
                    <a:pt x="59042" y="35274"/>
                    <a:pt x="59199" y="35392"/>
                    <a:pt x="59199" y="35549"/>
                  </a:cubicBezTo>
                  <a:lnTo>
                    <a:pt x="59239" y="36570"/>
                  </a:lnTo>
                  <a:lnTo>
                    <a:pt x="60573" y="36256"/>
                  </a:lnTo>
                  <a:cubicBezTo>
                    <a:pt x="60594" y="36249"/>
                    <a:pt x="60615" y="36246"/>
                    <a:pt x="60637" y="36246"/>
                  </a:cubicBezTo>
                  <a:cubicBezTo>
                    <a:pt x="60742" y="36246"/>
                    <a:pt x="60855" y="36322"/>
                    <a:pt x="60887" y="36452"/>
                  </a:cubicBezTo>
                  <a:cubicBezTo>
                    <a:pt x="60927" y="36570"/>
                    <a:pt x="60848" y="36727"/>
                    <a:pt x="60691" y="36766"/>
                  </a:cubicBezTo>
                  <a:lnTo>
                    <a:pt x="59435" y="37080"/>
                  </a:lnTo>
                  <a:lnTo>
                    <a:pt x="60299" y="38258"/>
                  </a:lnTo>
                  <a:cubicBezTo>
                    <a:pt x="60377" y="38376"/>
                    <a:pt x="60377" y="38572"/>
                    <a:pt x="60220" y="38650"/>
                  </a:cubicBezTo>
                  <a:cubicBezTo>
                    <a:pt x="60181" y="38690"/>
                    <a:pt x="60142" y="38690"/>
                    <a:pt x="60063" y="38690"/>
                  </a:cubicBezTo>
                  <a:cubicBezTo>
                    <a:pt x="59985" y="38690"/>
                    <a:pt x="59906" y="38650"/>
                    <a:pt x="59867" y="38572"/>
                  </a:cubicBezTo>
                  <a:lnTo>
                    <a:pt x="59003" y="37394"/>
                  </a:lnTo>
                  <a:lnTo>
                    <a:pt x="58257" y="38572"/>
                  </a:lnTo>
                  <a:cubicBezTo>
                    <a:pt x="58218" y="38650"/>
                    <a:pt x="58100" y="38690"/>
                    <a:pt x="58022" y="38690"/>
                  </a:cubicBezTo>
                  <a:cubicBezTo>
                    <a:pt x="57983" y="38690"/>
                    <a:pt x="57904" y="38650"/>
                    <a:pt x="57865" y="38650"/>
                  </a:cubicBezTo>
                  <a:cubicBezTo>
                    <a:pt x="57747" y="38572"/>
                    <a:pt x="57708" y="38376"/>
                    <a:pt x="57786" y="38258"/>
                  </a:cubicBezTo>
                  <a:lnTo>
                    <a:pt x="58532" y="37120"/>
                  </a:lnTo>
                  <a:lnTo>
                    <a:pt x="57472" y="36923"/>
                  </a:lnTo>
                  <a:cubicBezTo>
                    <a:pt x="57315" y="36884"/>
                    <a:pt x="57197" y="36766"/>
                    <a:pt x="57237" y="36609"/>
                  </a:cubicBezTo>
                  <a:cubicBezTo>
                    <a:pt x="57276" y="36452"/>
                    <a:pt x="57394" y="36374"/>
                    <a:pt x="57551" y="36374"/>
                  </a:cubicBezTo>
                  <a:lnTo>
                    <a:pt x="58689" y="36570"/>
                  </a:lnTo>
                  <a:lnTo>
                    <a:pt x="58650" y="35549"/>
                  </a:lnTo>
                  <a:cubicBezTo>
                    <a:pt x="58650" y="35392"/>
                    <a:pt x="58768" y="35274"/>
                    <a:pt x="58925" y="35274"/>
                  </a:cubicBezTo>
                  <a:close/>
                  <a:moveTo>
                    <a:pt x="33977" y="36032"/>
                  </a:moveTo>
                  <a:cubicBezTo>
                    <a:pt x="34096" y="36032"/>
                    <a:pt x="34232" y="36043"/>
                    <a:pt x="34389" y="36060"/>
                  </a:cubicBezTo>
                  <a:cubicBezTo>
                    <a:pt x="34782" y="36138"/>
                    <a:pt x="35253" y="36413"/>
                    <a:pt x="35685" y="36805"/>
                  </a:cubicBezTo>
                  <a:cubicBezTo>
                    <a:pt x="35646" y="36845"/>
                    <a:pt x="35606" y="36884"/>
                    <a:pt x="35567" y="36923"/>
                  </a:cubicBezTo>
                  <a:cubicBezTo>
                    <a:pt x="35567" y="36962"/>
                    <a:pt x="35175" y="38297"/>
                    <a:pt x="32741" y="38808"/>
                  </a:cubicBezTo>
                  <a:cubicBezTo>
                    <a:pt x="32819" y="38454"/>
                    <a:pt x="32858" y="38179"/>
                    <a:pt x="32898" y="38022"/>
                  </a:cubicBezTo>
                  <a:cubicBezTo>
                    <a:pt x="33167" y="36407"/>
                    <a:pt x="33263" y="36032"/>
                    <a:pt x="33977" y="36032"/>
                  </a:cubicBezTo>
                  <a:close/>
                  <a:moveTo>
                    <a:pt x="42201" y="38336"/>
                  </a:moveTo>
                  <a:lnTo>
                    <a:pt x="42201" y="38336"/>
                  </a:lnTo>
                  <a:cubicBezTo>
                    <a:pt x="42123" y="38690"/>
                    <a:pt x="41966" y="39200"/>
                    <a:pt x="41613" y="39514"/>
                  </a:cubicBezTo>
                  <a:cubicBezTo>
                    <a:pt x="41286" y="39841"/>
                    <a:pt x="40877" y="40005"/>
                    <a:pt x="40340" y="40005"/>
                  </a:cubicBezTo>
                  <a:cubicBezTo>
                    <a:pt x="40233" y="40005"/>
                    <a:pt x="40121" y="39998"/>
                    <a:pt x="40003" y="39985"/>
                  </a:cubicBezTo>
                  <a:cubicBezTo>
                    <a:pt x="39768" y="39985"/>
                    <a:pt x="39571" y="39985"/>
                    <a:pt x="39375" y="40024"/>
                  </a:cubicBezTo>
                  <a:cubicBezTo>
                    <a:pt x="40278" y="39396"/>
                    <a:pt x="41220" y="38847"/>
                    <a:pt x="42201" y="38336"/>
                  </a:cubicBezTo>
                  <a:close/>
                  <a:moveTo>
                    <a:pt x="66344" y="36688"/>
                  </a:moveTo>
                  <a:cubicBezTo>
                    <a:pt x="66501" y="36688"/>
                    <a:pt x="66619" y="36805"/>
                    <a:pt x="66658" y="36962"/>
                  </a:cubicBezTo>
                  <a:lnTo>
                    <a:pt x="66697" y="37983"/>
                  </a:lnTo>
                  <a:lnTo>
                    <a:pt x="67914" y="37669"/>
                  </a:lnTo>
                  <a:cubicBezTo>
                    <a:pt x="67914" y="37865"/>
                    <a:pt x="67954" y="38062"/>
                    <a:pt x="67954" y="38219"/>
                  </a:cubicBezTo>
                  <a:lnTo>
                    <a:pt x="66894" y="38493"/>
                  </a:lnTo>
                  <a:lnTo>
                    <a:pt x="67757" y="39671"/>
                  </a:lnTo>
                  <a:cubicBezTo>
                    <a:pt x="67836" y="39789"/>
                    <a:pt x="67797" y="39985"/>
                    <a:pt x="67679" y="40064"/>
                  </a:cubicBezTo>
                  <a:cubicBezTo>
                    <a:pt x="67640" y="40103"/>
                    <a:pt x="67561" y="40103"/>
                    <a:pt x="67522" y="40103"/>
                  </a:cubicBezTo>
                  <a:cubicBezTo>
                    <a:pt x="67443" y="40103"/>
                    <a:pt x="67365" y="40064"/>
                    <a:pt x="67286" y="39985"/>
                  </a:cubicBezTo>
                  <a:lnTo>
                    <a:pt x="66423" y="38808"/>
                  </a:lnTo>
                  <a:lnTo>
                    <a:pt x="65716" y="39985"/>
                  </a:lnTo>
                  <a:cubicBezTo>
                    <a:pt x="65637" y="40064"/>
                    <a:pt x="65559" y="40103"/>
                    <a:pt x="65480" y="40103"/>
                  </a:cubicBezTo>
                  <a:cubicBezTo>
                    <a:pt x="65402" y="40103"/>
                    <a:pt x="65363" y="40103"/>
                    <a:pt x="65323" y="40064"/>
                  </a:cubicBezTo>
                  <a:cubicBezTo>
                    <a:pt x="65206" y="39985"/>
                    <a:pt x="65166" y="39789"/>
                    <a:pt x="65245" y="39671"/>
                  </a:cubicBezTo>
                  <a:lnTo>
                    <a:pt x="65952" y="38533"/>
                  </a:lnTo>
                  <a:lnTo>
                    <a:pt x="64892" y="38336"/>
                  </a:lnTo>
                  <a:cubicBezTo>
                    <a:pt x="64735" y="38297"/>
                    <a:pt x="64656" y="38179"/>
                    <a:pt x="64695" y="38022"/>
                  </a:cubicBezTo>
                  <a:cubicBezTo>
                    <a:pt x="64695" y="37865"/>
                    <a:pt x="64852" y="37787"/>
                    <a:pt x="65009" y="37787"/>
                  </a:cubicBezTo>
                  <a:lnTo>
                    <a:pt x="66148" y="38022"/>
                  </a:lnTo>
                  <a:lnTo>
                    <a:pt x="66109" y="36962"/>
                  </a:lnTo>
                  <a:cubicBezTo>
                    <a:pt x="66069" y="36805"/>
                    <a:pt x="66187" y="36688"/>
                    <a:pt x="66344" y="36688"/>
                  </a:cubicBezTo>
                  <a:close/>
                  <a:moveTo>
                    <a:pt x="36078" y="37198"/>
                  </a:moveTo>
                  <a:cubicBezTo>
                    <a:pt x="36588" y="37787"/>
                    <a:pt x="37098" y="38493"/>
                    <a:pt x="37491" y="39161"/>
                  </a:cubicBezTo>
                  <a:cubicBezTo>
                    <a:pt x="37373" y="39239"/>
                    <a:pt x="37177" y="39436"/>
                    <a:pt x="36666" y="39671"/>
                  </a:cubicBezTo>
                  <a:cubicBezTo>
                    <a:pt x="36313" y="39828"/>
                    <a:pt x="35606" y="39867"/>
                    <a:pt x="34272" y="39946"/>
                  </a:cubicBezTo>
                  <a:lnTo>
                    <a:pt x="33997" y="39985"/>
                  </a:lnTo>
                  <a:cubicBezTo>
                    <a:pt x="33290" y="40024"/>
                    <a:pt x="32780" y="40221"/>
                    <a:pt x="32427" y="40456"/>
                  </a:cubicBezTo>
                  <a:cubicBezTo>
                    <a:pt x="32505" y="40064"/>
                    <a:pt x="32584" y="39710"/>
                    <a:pt x="32623" y="39357"/>
                  </a:cubicBezTo>
                  <a:cubicBezTo>
                    <a:pt x="35175" y="38925"/>
                    <a:pt x="35881" y="37630"/>
                    <a:pt x="36078" y="37198"/>
                  </a:cubicBezTo>
                  <a:close/>
                  <a:moveTo>
                    <a:pt x="37766" y="39632"/>
                  </a:moveTo>
                  <a:cubicBezTo>
                    <a:pt x="37923" y="39946"/>
                    <a:pt x="38080" y="40221"/>
                    <a:pt x="38197" y="40456"/>
                  </a:cubicBezTo>
                  <a:cubicBezTo>
                    <a:pt x="38197" y="40496"/>
                    <a:pt x="38197" y="40496"/>
                    <a:pt x="38237" y="40535"/>
                  </a:cubicBezTo>
                  <a:cubicBezTo>
                    <a:pt x="38197" y="40574"/>
                    <a:pt x="38119" y="40653"/>
                    <a:pt x="38080" y="40731"/>
                  </a:cubicBezTo>
                  <a:cubicBezTo>
                    <a:pt x="37844" y="41006"/>
                    <a:pt x="37609" y="41241"/>
                    <a:pt x="37059" y="41438"/>
                  </a:cubicBezTo>
                  <a:cubicBezTo>
                    <a:pt x="36666" y="41516"/>
                    <a:pt x="36156" y="41555"/>
                    <a:pt x="35606" y="41555"/>
                  </a:cubicBezTo>
                  <a:cubicBezTo>
                    <a:pt x="34704" y="41555"/>
                    <a:pt x="33761" y="41555"/>
                    <a:pt x="33133" y="42027"/>
                  </a:cubicBezTo>
                  <a:cubicBezTo>
                    <a:pt x="32662" y="42341"/>
                    <a:pt x="32191" y="42812"/>
                    <a:pt x="31838" y="43165"/>
                  </a:cubicBezTo>
                  <a:cubicBezTo>
                    <a:pt x="31995" y="42576"/>
                    <a:pt x="32113" y="41987"/>
                    <a:pt x="32230" y="41398"/>
                  </a:cubicBezTo>
                  <a:cubicBezTo>
                    <a:pt x="32309" y="41241"/>
                    <a:pt x="32780" y="40613"/>
                    <a:pt x="34036" y="40535"/>
                  </a:cubicBezTo>
                  <a:lnTo>
                    <a:pt x="34311" y="40496"/>
                  </a:lnTo>
                  <a:cubicBezTo>
                    <a:pt x="35763" y="40417"/>
                    <a:pt x="36431" y="40378"/>
                    <a:pt x="36902" y="40142"/>
                  </a:cubicBezTo>
                  <a:cubicBezTo>
                    <a:pt x="37255" y="39985"/>
                    <a:pt x="37569" y="39789"/>
                    <a:pt x="37766" y="39632"/>
                  </a:cubicBezTo>
                  <a:close/>
                  <a:moveTo>
                    <a:pt x="42712" y="38493"/>
                  </a:moveTo>
                  <a:cubicBezTo>
                    <a:pt x="43104" y="38572"/>
                    <a:pt x="43458" y="38572"/>
                    <a:pt x="43772" y="38572"/>
                  </a:cubicBezTo>
                  <a:cubicBezTo>
                    <a:pt x="44007" y="38572"/>
                    <a:pt x="44243" y="38572"/>
                    <a:pt x="44439" y="38533"/>
                  </a:cubicBezTo>
                  <a:lnTo>
                    <a:pt x="44439" y="38533"/>
                  </a:lnTo>
                  <a:cubicBezTo>
                    <a:pt x="44047" y="38925"/>
                    <a:pt x="43615" y="39436"/>
                    <a:pt x="43379" y="39828"/>
                  </a:cubicBezTo>
                  <a:lnTo>
                    <a:pt x="43340" y="39985"/>
                  </a:lnTo>
                  <a:cubicBezTo>
                    <a:pt x="42987" y="40653"/>
                    <a:pt x="42790" y="41006"/>
                    <a:pt x="42005" y="41202"/>
                  </a:cubicBezTo>
                  <a:cubicBezTo>
                    <a:pt x="41770" y="41281"/>
                    <a:pt x="41495" y="41281"/>
                    <a:pt x="41220" y="41320"/>
                  </a:cubicBezTo>
                  <a:cubicBezTo>
                    <a:pt x="40317" y="41398"/>
                    <a:pt x="39022" y="41477"/>
                    <a:pt x="37844" y="42851"/>
                  </a:cubicBezTo>
                  <a:cubicBezTo>
                    <a:pt x="37509" y="43160"/>
                    <a:pt x="36852" y="43537"/>
                    <a:pt x="35985" y="43537"/>
                  </a:cubicBezTo>
                  <a:cubicBezTo>
                    <a:pt x="35531" y="43537"/>
                    <a:pt x="35020" y="43434"/>
                    <a:pt x="34468" y="43165"/>
                  </a:cubicBezTo>
                  <a:lnTo>
                    <a:pt x="33330" y="42537"/>
                  </a:lnTo>
                  <a:cubicBezTo>
                    <a:pt x="33369" y="42498"/>
                    <a:pt x="33408" y="42498"/>
                    <a:pt x="33447" y="42458"/>
                  </a:cubicBezTo>
                  <a:cubicBezTo>
                    <a:pt x="33958" y="42105"/>
                    <a:pt x="34782" y="42105"/>
                    <a:pt x="35606" y="42105"/>
                  </a:cubicBezTo>
                  <a:cubicBezTo>
                    <a:pt x="36195" y="42066"/>
                    <a:pt x="36784" y="42066"/>
                    <a:pt x="37216" y="41948"/>
                  </a:cubicBezTo>
                  <a:cubicBezTo>
                    <a:pt x="37923" y="41712"/>
                    <a:pt x="38237" y="41359"/>
                    <a:pt x="38511" y="41084"/>
                  </a:cubicBezTo>
                  <a:cubicBezTo>
                    <a:pt x="38766" y="40757"/>
                    <a:pt x="38953" y="40531"/>
                    <a:pt x="39761" y="40531"/>
                  </a:cubicBezTo>
                  <a:cubicBezTo>
                    <a:pt x="39825" y="40531"/>
                    <a:pt x="39892" y="40532"/>
                    <a:pt x="39964" y="40535"/>
                  </a:cubicBezTo>
                  <a:cubicBezTo>
                    <a:pt x="40087" y="40546"/>
                    <a:pt x="40207" y="40552"/>
                    <a:pt x="40322" y="40552"/>
                  </a:cubicBezTo>
                  <a:cubicBezTo>
                    <a:pt x="41014" y="40552"/>
                    <a:pt x="41562" y="40350"/>
                    <a:pt x="41966" y="39946"/>
                  </a:cubicBezTo>
                  <a:cubicBezTo>
                    <a:pt x="42437" y="39475"/>
                    <a:pt x="42633" y="38925"/>
                    <a:pt x="42712" y="38493"/>
                  </a:cubicBezTo>
                  <a:close/>
                  <a:moveTo>
                    <a:pt x="14487" y="36413"/>
                  </a:moveTo>
                  <a:lnTo>
                    <a:pt x="14133" y="37905"/>
                  </a:lnTo>
                  <a:cubicBezTo>
                    <a:pt x="14133" y="37905"/>
                    <a:pt x="14133" y="37944"/>
                    <a:pt x="14133" y="37944"/>
                  </a:cubicBezTo>
                  <a:cubicBezTo>
                    <a:pt x="13270" y="40024"/>
                    <a:pt x="10757" y="42929"/>
                    <a:pt x="9305" y="43558"/>
                  </a:cubicBezTo>
                  <a:cubicBezTo>
                    <a:pt x="9030" y="43672"/>
                    <a:pt x="8782" y="43733"/>
                    <a:pt x="8577" y="43733"/>
                  </a:cubicBezTo>
                  <a:cubicBezTo>
                    <a:pt x="8430" y="43733"/>
                    <a:pt x="8304" y="43702"/>
                    <a:pt x="8206" y="43636"/>
                  </a:cubicBezTo>
                  <a:cubicBezTo>
                    <a:pt x="7970" y="43518"/>
                    <a:pt x="7891" y="43204"/>
                    <a:pt x="7891" y="43204"/>
                  </a:cubicBezTo>
                  <a:cubicBezTo>
                    <a:pt x="7891" y="43126"/>
                    <a:pt x="7813" y="43047"/>
                    <a:pt x="7774" y="43008"/>
                  </a:cubicBezTo>
                  <a:cubicBezTo>
                    <a:pt x="7774" y="42694"/>
                    <a:pt x="7774" y="42380"/>
                    <a:pt x="7774" y="42066"/>
                  </a:cubicBezTo>
                  <a:cubicBezTo>
                    <a:pt x="7774" y="42066"/>
                    <a:pt x="7813" y="42027"/>
                    <a:pt x="7813" y="42027"/>
                  </a:cubicBezTo>
                  <a:cubicBezTo>
                    <a:pt x="8088" y="41987"/>
                    <a:pt x="9069" y="41870"/>
                    <a:pt x="10011" y="41320"/>
                  </a:cubicBezTo>
                  <a:cubicBezTo>
                    <a:pt x="10168" y="41241"/>
                    <a:pt x="10208" y="41045"/>
                    <a:pt x="10129" y="40927"/>
                  </a:cubicBezTo>
                  <a:cubicBezTo>
                    <a:pt x="10078" y="40851"/>
                    <a:pt x="9979" y="40808"/>
                    <a:pt x="9883" y="40808"/>
                  </a:cubicBezTo>
                  <a:cubicBezTo>
                    <a:pt x="9830" y="40808"/>
                    <a:pt x="9778" y="40821"/>
                    <a:pt x="9737" y="40849"/>
                  </a:cubicBezTo>
                  <a:cubicBezTo>
                    <a:pt x="9030" y="41241"/>
                    <a:pt x="8245" y="41398"/>
                    <a:pt x="7891" y="41438"/>
                  </a:cubicBezTo>
                  <a:cubicBezTo>
                    <a:pt x="8009" y="41006"/>
                    <a:pt x="8166" y="40574"/>
                    <a:pt x="8559" y="39946"/>
                  </a:cubicBezTo>
                  <a:cubicBezTo>
                    <a:pt x="8991" y="39279"/>
                    <a:pt x="9383" y="39200"/>
                    <a:pt x="9422" y="39200"/>
                  </a:cubicBezTo>
                  <a:cubicBezTo>
                    <a:pt x="9501" y="39200"/>
                    <a:pt x="9580" y="39161"/>
                    <a:pt x="9619" y="39122"/>
                  </a:cubicBezTo>
                  <a:lnTo>
                    <a:pt x="10011" y="39122"/>
                  </a:lnTo>
                  <a:cubicBezTo>
                    <a:pt x="11189" y="39122"/>
                    <a:pt x="12838" y="38611"/>
                    <a:pt x="14487" y="36413"/>
                  </a:cubicBezTo>
                  <a:close/>
                  <a:moveTo>
                    <a:pt x="61439" y="41820"/>
                  </a:moveTo>
                  <a:cubicBezTo>
                    <a:pt x="61566" y="41820"/>
                    <a:pt x="61679" y="41896"/>
                    <a:pt x="61712" y="42027"/>
                  </a:cubicBezTo>
                  <a:lnTo>
                    <a:pt x="62026" y="43008"/>
                  </a:lnTo>
                  <a:lnTo>
                    <a:pt x="63204" y="42341"/>
                  </a:lnTo>
                  <a:cubicBezTo>
                    <a:pt x="63259" y="42313"/>
                    <a:pt x="63315" y="42300"/>
                    <a:pt x="63367" y="42300"/>
                  </a:cubicBezTo>
                  <a:cubicBezTo>
                    <a:pt x="63462" y="42300"/>
                    <a:pt x="63545" y="42343"/>
                    <a:pt x="63596" y="42419"/>
                  </a:cubicBezTo>
                  <a:cubicBezTo>
                    <a:pt x="63675" y="42576"/>
                    <a:pt x="63596" y="42733"/>
                    <a:pt x="63478" y="42812"/>
                  </a:cubicBezTo>
                  <a:lnTo>
                    <a:pt x="62379" y="43440"/>
                  </a:lnTo>
                  <a:lnTo>
                    <a:pt x="63518" y="44343"/>
                  </a:lnTo>
                  <a:cubicBezTo>
                    <a:pt x="63635" y="44421"/>
                    <a:pt x="63635" y="44617"/>
                    <a:pt x="63557" y="44735"/>
                  </a:cubicBezTo>
                  <a:cubicBezTo>
                    <a:pt x="63518" y="44814"/>
                    <a:pt x="63439" y="44853"/>
                    <a:pt x="63321" y="44853"/>
                  </a:cubicBezTo>
                  <a:cubicBezTo>
                    <a:pt x="63282" y="44853"/>
                    <a:pt x="63204" y="44814"/>
                    <a:pt x="63164" y="44774"/>
                  </a:cubicBezTo>
                  <a:lnTo>
                    <a:pt x="62026" y="43872"/>
                  </a:lnTo>
                  <a:lnTo>
                    <a:pt x="61633" y="45167"/>
                  </a:lnTo>
                  <a:cubicBezTo>
                    <a:pt x="61594" y="45285"/>
                    <a:pt x="61476" y="45363"/>
                    <a:pt x="61359" y="45363"/>
                  </a:cubicBezTo>
                  <a:lnTo>
                    <a:pt x="61280" y="45363"/>
                  </a:lnTo>
                  <a:cubicBezTo>
                    <a:pt x="61123" y="45324"/>
                    <a:pt x="61044" y="45167"/>
                    <a:pt x="61084" y="45010"/>
                  </a:cubicBezTo>
                  <a:lnTo>
                    <a:pt x="61476" y="43715"/>
                  </a:lnTo>
                  <a:lnTo>
                    <a:pt x="60416" y="43832"/>
                  </a:lnTo>
                  <a:lnTo>
                    <a:pt x="60377" y="43832"/>
                  </a:lnTo>
                  <a:cubicBezTo>
                    <a:pt x="60259" y="43832"/>
                    <a:pt x="60142" y="43715"/>
                    <a:pt x="60102" y="43597"/>
                  </a:cubicBezTo>
                  <a:cubicBezTo>
                    <a:pt x="60102" y="43440"/>
                    <a:pt x="60220" y="43283"/>
                    <a:pt x="60377" y="43283"/>
                  </a:cubicBezTo>
                  <a:lnTo>
                    <a:pt x="61516" y="43165"/>
                  </a:lnTo>
                  <a:lnTo>
                    <a:pt x="61202" y="42184"/>
                  </a:lnTo>
                  <a:cubicBezTo>
                    <a:pt x="61123" y="42027"/>
                    <a:pt x="61202" y="41870"/>
                    <a:pt x="61359" y="41830"/>
                  </a:cubicBezTo>
                  <a:cubicBezTo>
                    <a:pt x="61385" y="41824"/>
                    <a:pt x="61412" y="41820"/>
                    <a:pt x="61439" y="41820"/>
                  </a:cubicBezTo>
                  <a:close/>
                  <a:moveTo>
                    <a:pt x="16135" y="31545"/>
                  </a:moveTo>
                  <a:lnTo>
                    <a:pt x="16135" y="47876"/>
                  </a:lnTo>
                  <a:lnTo>
                    <a:pt x="12642" y="47169"/>
                  </a:lnTo>
                  <a:cubicBezTo>
                    <a:pt x="12681" y="46816"/>
                    <a:pt x="12759" y="46659"/>
                    <a:pt x="12759" y="46620"/>
                  </a:cubicBezTo>
                  <a:cubicBezTo>
                    <a:pt x="12759" y="46620"/>
                    <a:pt x="12799" y="46580"/>
                    <a:pt x="12799" y="46541"/>
                  </a:cubicBezTo>
                  <a:lnTo>
                    <a:pt x="15350" y="35117"/>
                  </a:lnTo>
                  <a:cubicBezTo>
                    <a:pt x="15350" y="35078"/>
                    <a:pt x="15350" y="35078"/>
                    <a:pt x="15350" y="35039"/>
                  </a:cubicBezTo>
                  <a:lnTo>
                    <a:pt x="15900" y="32487"/>
                  </a:lnTo>
                  <a:cubicBezTo>
                    <a:pt x="15939" y="32487"/>
                    <a:pt x="15939" y="32487"/>
                    <a:pt x="15978" y="32448"/>
                  </a:cubicBezTo>
                  <a:cubicBezTo>
                    <a:pt x="16096" y="32369"/>
                    <a:pt x="16135" y="32212"/>
                    <a:pt x="16018" y="32095"/>
                  </a:cubicBezTo>
                  <a:cubicBezTo>
                    <a:pt x="16018" y="32055"/>
                    <a:pt x="16018" y="32055"/>
                    <a:pt x="16018" y="32055"/>
                  </a:cubicBezTo>
                  <a:lnTo>
                    <a:pt x="16135" y="31545"/>
                  </a:lnTo>
                  <a:close/>
                  <a:moveTo>
                    <a:pt x="16685" y="31545"/>
                  </a:moveTo>
                  <a:lnTo>
                    <a:pt x="19982" y="46541"/>
                  </a:lnTo>
                  <a:cubicBezTo>
                    <a:pt x="20022" y="46580"/>
                    <a:pt x="20022" y="46620"/>
                    <a:pt x="20022" y="46620"/>
                  </a:cubicBezTo>
                  <a:cubicBezTo>
                    <a:pt x="20022" y="46620"/>
                    <a:pt x="20139" y="46816"/>
                    <a:pt x="20139" y="47208"/>
                  </a:cubicBezTo>
                  <a:lnTo>
                    <a:pt x="16685" y="47915"/>
                  </a:lnTo>
                  <a:lnTo>
                    <a:pt x="16685" y="31545"/>
                  </a:lnTo>
                  <a:close/>
                  <a:moveTo>
                    <a:pt x="29129" y="39750"/>
                  </a:moveTo>
                  <a:cubicBezTo>
                    <a:pt x="28658" y="42223"/>
                    <a:pt x="27834" y="45952"/>
                    <a:pt x="27127" y="48072"/>
                  </a:cubicBezTo>
                  <a:cubicBezTo>
                    <a:pt x="26263" y="47758"/>
                    <a:pt x="25557" y="47483"/>
                    <a:pt x="25243" y="47326"/>
                  </a:cubicBezTo>
                  <a:cubicBezTo>
                    <a:pt x="25635" y="46698"/>
                    <a:pt x="26028" y="45991"/>
                    <a:pt x="26381" y="45128"/>
                  </a:cubicBezTo>
                  <a:cubicBezTo>
                    <a:pt x="26460" y="44932"/>
                    <a:pt x="26538" y="44774"/>
                    <a:pt x="26577" y="44578"/>
                  </a:cubicBezTo>
                  <a:cubicBezTo>
                    <a:pt x="26931" y="43636"/>
                    <a:pt x="27363" y="42537"/>
                    <a:pt x="27049" y="41163"/>
                  </a:cubicBezTo>
                  <a:cubicBezTo>
                    <a:pt x="27049" y="41124"/>
                    <a:pt x="27088" y="41124"/>
                    <a:pt x="27088" y="41124"/>
                  </a:cubicBezTo>
                  <a:cubicBezTo>
                    <a:pt x="27206" y="41045"/>
                    <a:pt x="28069" y="40496"/>
                    <a:pt x="29129" y="39750"/>
                  </a:cubicBezTo>
                  <a:close/>
                  <a:moveTo>
                    <a:pt x="13741" y="39828"/>
                  </a:moveTo>
                  <a:lnTo>
                    <a:pt x="12249" y="46384"/>
                  </a:lnTo>
                  <a:cubicBezTo>
                    <a:pt x="12249" y="46423"/>
                    <a:pt x="12210" y="46502"/>
                    <a:pt x="12170" y="46620"/>
                  </a:cubicBezTo>
                  <a:cubicBezTo>
                    <a:pt x="12131" y="46620"/>
                    <a:pt x="12053" y="46659"/>
                    <a:pt x="12053" y="46737"/>
                  </a:cubicBezTo>
                  <a:cubicBezTo>
                    <a:pt x="11582" y="47719"/>
                    <a:pt x="10208" y="48425"/>
                    <a:pt x="9462" y="48700"/>
                  </a:cubicBezTo>
                  <a:lnTo>
                    <a:pt x="9422" y="48700"/>
                  </a:lnTo>
                  <a:cubicBezTo>
                    <a:pt x="9383" y="48661"/>
                    <a:pt x="9344" y="48425"/>
                    <a:pt x="9305" y="48308"/>
                  </a:cubicBezTo>
                  <a:cubicBezTo>
                    <a:pt x="9265" y="47993"/>
                    <a:pt x="9226" y="47679"/>
                    <a:pt x="9030" y="47405"/>
                  </a:cubicBezTo>
                  <a:cubicBezTo>
                    <a:pt x="8834" y="47012"/>
                    <a:pt x="8480" y="46855"/>
                    <a:pt x="8245" y="46737"/>
                  </a:cubicBezTo>
                  <a:cubicBezTo>
                    <a:pt x="8088" y="46659"/>
                    <a:pt x="7970" y="46620"/>
                    <a:pt x="7931" y="46541"/>
                  </a:cubicBezTo>
                  <a:cubicBezTo>
                    <a:pt x="8049" y="46305"/>
                    <a:pt x="8755" y="45677"/>
                    <a:pt x="9540" y="45128"/>
                  </a:cubicBezTo>
                  <a:cubicBezTo>
                    <a:pt x="9619" y="45049"/>
                    <a:pt x="9658" y="44892"/>
                    <a:pt x="9619" y="44774"/>
                  </a:cubicBezTo>
                  <a:cubicBezTo>
                    <a:pt x="9586" y="44678"/>
                    <a:pt x="9474" y="44607"/>
                    <a:pt x="9370" y="44607"/>
                  </a:cubicBezTo>
                  <a:cubicBezTo>
                    <a:pt x="9348" y="44607"/>
                    <a:pt x="9326" y="44610"/>
                    <a:pt x="9305" y="44617"/>
                  </a:cubicBezTo>
                  <a:cubicBezTo>
                    <a:pt x="9271" y="44626"/>
                    <a:pt x="9238" y="44630"/>
                    <a:pt x="9208" y="44630"/>
                  </a:cubicBezTo>
                  <a:cubicBezTo>
                    <a:pt x="8958" y="44630"/>
                    <a:pt x="8829" y="44369"/>
                    <a:pt x="8794" y="44264"/>
                  </a:cubicBezTo>
                  <a:cubicBezTo>
                    <a:pt x="8991" y="44225"/>
                    <a:pt x="9265" y="44146"/>
                    <a:pt x="9501" y="44029"/>
                  </a:cubicBezTo>
                  <a:cubicBezTo>
                    <a:pt x="10836" y="43479"/>
                    <a:pt x="12563" y="41595"/>
                    <a:pt x="13741" y="39828"/>
                  </a:cubicBezTo>
                  <a:close/>
                  <a:moveTo>
                    <a:pt x="34755" y="43940"/>
                  </a:moveTo>
                  <a:cubicBezTo>
                    <a:pt x="34892" y="43940"/>
                    <a:pt x="34978" y="43950"/>
                    <a:pt x="34978" y="43950"/>
                  </a:cubicBezTo>
                  <a:lnTo>
                    <a:pt x="35057" y="43950"/>
                  </a:lnTo>
                  <a:cubicBezTo>
                    <a:pt x="35096" y="43950"/>
                    <a:pt x="35135" y="43989"/>
                    <a:pt x="35175" y="43989"/>
                  </a:cubicBezTo>
                  <a:cubicBezTo>
                    <a:pt x="34429" y="44382"/>
                    <a:pt x="33801" y="45049"/>
                    <a:pt x="33958" y="46070"/>
                  </a:cubicBezTo>
                  <a:cubicBezTo>
                    <a:pt x="34193" y="47130"/>
                    <a:pt x="33997" y="48111"/>
                    <a:pt x="33801" y="48739"/>
                  </a:cubicBezTo>
                  <a:cubicBezTo>
                    <a:pt x="33644" y="47954"/>
                    <a:pt x="33447" y="47169"/>
                    <a:pt x="33251" y="46384"/>
                  </a:cubicBezTo>
                  <a:lnTo>
                    <a:pt x="33212" y="46227"/>
                  </a:lnTo>
                  <a:cubicBezTo>
                    <a:pt x="32976" y="45403"/>
                    <a:pt x="33055" y="44774"/>
                    <a:pt x="33369" y="44421"/>
                  </a:cubicBezTo>
                  <a:cubicBezTo>
                    <a:pt x="33761" y="44001"/>
                    <a:pt x="34414" y="43940"/>
                    <a:pt x="34755" y="43940"/>
                  </a:cubicBezTo>
                  <a:close/>
                  <a:moveTo>
                    <a:pt x="30896" y="36923"/>
                  </a:moveTo>
                  <a:cubicBezTo>
                    <a:pt x="30385" y="39475"/>
                    <a:pt x="28894" y="47208"/>
                    <a:pt x="27834" y="49564"/>
                  </a:cubicBezTo>
                  <a:cubicBezTo>
                    <a:pt x="26892" y="49250"/>
                    <a:pt x="25007" y="48543"/>
                    <a:pt x="24536" y="48308"/>
                  </a:cubicBezTo>
                  <a:cubicBezTo>
                    <a:pt x="24654" y="48151"/>
                    <a:pt x="24772" y="47954"/>
                    <a:pt x="24929" y="47797"/>
                  </a:cubicBezTo>
                  <a:cubicBezTo>
                    <a:pt x="25400" y="48033"/>
                    <a:pt x="26774" y="48543"/>
                    <a:pt x="27206" y="48700"/>
                  </a:cubicBezTo>
                  <a:lnTo>
                    <a:pt x="27441" y="48700"/>
                  </a:lnTo>
                  <a:cubicBezTo>
                    <a:pt x="27480" y="48661"/>
                    <a:pt x="27559" y="48582"/>
                    <a:pt x="27559" y="48543"/>
                  </a:cubicBezTo>
                  <a:cubicBezTo>
                    <a:pt x="28344" y="46227"/>
                    <a:pt x="29325" y="41673"/>
                    <a:pt x="29836" y="39161"/>
                  </a:cubicBezTo>
                  <a:cubicBezTo>
                    <a:pt x="29836" y="39043"/>
                    <a:pt x="29797" y="38925"/>
                    <a:pt x="29718" y="38886"/>
                  </a:cubicBezTo>
                  <a:cubicBezTo>
                    <a:pt x="29659" y="38847"/>
                    <a:pt x="29600" y="38827"/>
                    <a:pt x="29546" y="38827"/>
                  </a:cubicBezTo>
                  <a:cubicBezTo>
                    <a:pt x="29492" y="38827"/>
                    <a:pt x="29443" y="38847"/>
                    <a:pt x="29404" y="38886"/>
                  </a:cubicBezTo>
                  <a:cubicBezTo>
                    <a:pt x="28266" y="39710"/>
                    <a:pt x="27245" y="40378"/>
                    <a:pt x="26892" y="40613"/>
                  </a:cubicBezTo>
                  <a:cubicBezTo>
                    <a:pt x="26852" y="40417"/>
                    <a:pt x="26774" y="40221"/>
                    <a:pt x="26656" y="40024"/>
                  </a:cubicBezTo>
                  <a:cubicBezTo>
                    <a:pt x="27323" y="39593"/>
                    <a:pt x="29443" y="38179"/>
                    <a:pt x="30896" y="36923"/>
                  </a:cubicBezTo>
                  <a:close/>
                  <a:moveTo>
                    <a:pt x="37020" y="2888"/>
                  </a:moveTo>
                  <a:cubicBezTo>
                    <a:pt x="37687" y="2888"/>
                    <a:pt x="38394" y="2888"/>
                    <a:pt x="39100" y="2927"/>
                  </a:cubicBezTo>
                  <a:cubicBezTo>
                    <a:pt x="52369" y="3752"/>
                    <a:pt x="61869" y="10543"/>
                    <a:pt x="67286" y="23144"/>
                  </a:cubicBezTo>
                  <a:cubicBezTo>
                    <a:pt x="71290" y="32409"/>
                    <a:pt x="70309" y="47287"/>
                    <a:pt x="70152" y="49171"/>
                  </a:cubicBezTo>
                  <a:cubicBezTo>
                    <a:pt x="69916" y="49093"/>
                    <a:pt x="69681" y="49093"/>
                    <a:pt x="69445" y="49093"/>
                  </a:cubicBezTo>
                  <a:cubicBezTo>
                    <a:pt x="69092" y="49132"/>
                    <a:pt x="68778" y="49328"/>
                    <a:pt x="68660" y="49603"/>
                  </a:cubicBezTo>
                  <a:cubicBezTo>
                    <a:pt x="68621" y="49642"/>
                    <a:pt x="68621" y="49642"/>
                    <a:pt x="68621" y="49682"/>
                  </a:cubicBezTo>
                  <a:cubicBezTo>
                    <a:pt x="68621" y="49721"/>
                    <a:pt x="68621" y="49721"/>
                    <a:pt x="68621" y="49760"/>
                  </a:cubicBezTo>
                  <a:cubicBezTo>
                    <a:pt x="68582" y="49760"/>
                    <a:pt x="68542" y="49721"/>
                    <a:pt x="68503" y="49682"/>
                  </a:cubicBezTo>
                  <a:cubicBezTo>
                    <a:pt x="68621" y="48190"/>
                    <a:pt x="69485" y="32762"/>
                    <a:pt x="65637" y="23851"/>
                  </a:cubicBezTo>
                  <a:cubicBezTo>
                    <a:pt x="60495" y="11917"/>
                    <a:pt x="51544" y="5479"/>
                    <a:pt x="38982" y="4733"/>
                  </a:cubicBezTo>
                  <a:cubicBezTo>
                    <a:pt x="38354" y="4694"/>
                    <a:pt x="37687" y="4655"/>
                    <a:pt x="37020" y="4655"/>
                  </a:cubicBezTo>
                  <a:cubicBezTo>
                    <a:pt x="22495" y="4655"/>
                    <a:pt x="14840" y="14665"/>
                    <a:pt x="11582" y="20632"/>
                  </a:cubicBezTo>
                  <a:cubicBezTo>
                    <a:pt x="6557" y="29857"/>
                    <a:pt x="7146" y="45795"/>
                    <a:pt x="7342" y="48739"/>
                  </a:cubicBezTo>
                  <a:cubicBezTo>
                    <a:pt x="7028" y="48622"/>
                    <a:pt x="6753" y="48582"/>
                    <a:pt x="6714" y="48582"/>
                  </a:cubicBezTo>
                  <a:lnTo>
                    <a:pt x="6675" y="48582"/>
                  </a:lnTo>
                  <a:cubicBezTo>
                    <a:pt x="6361" y="48582"/>
                    <a:pt x="6007" y="48739"/>
                    <a:pt x="5693" y="48936"/>
                  </a:cubicBezTo>
                  <a:cubicBezTo>
                    <a:pt x="5615" y="47876"/>
                    <a:pt x="4358" y="30171"/>
                    <a:pt x="10011" y="19768"/>
                  </a:cubicBezTo>
                  <a:cubicBezTo>
                    <a:pt x="13466" y="13487"/>
                    <a:pt x="21553" y="2888"/>
                    <a:pt x="37020" y="2888"/>
                  </a:cubicBezTo>
                  <a:close/>
                  <a:moveTo>
                    <a:pt x="36988" y="545"/>
                  </a:moveTo>
                  <a:cubicBezTo>
                    <a:pt x="37716" y="545"/>
                    <a:pt x="38459" y="567"/>
                    <a:pt x="39218" y="611"/>
                  </a:cubicBezTo>
                  <a:cubicBezTo>
                    <a:pt x="56962" y="1671"/>
                    <a:pt x="65441" y="12938"/>
                    <a:pt x="69406" y="22202"/>
                  </a:cubicBezTo>
                  <a:cubicBezTo>
                    <a:pt x="73842" y="32448"/>
                    <a:pt x="72350" y="47208"/>
                    <a:pt x="72272" y="47836"/>
                  </a:cubicBezTo>
                  <a:cubicBezTo>
                    <a:pt x="71801" y="48386"/>
                    <a:pt x="71369" y="49014"/>
                    <a:pt x="71173" y="49603"/>
                  </a:cubicBezTo>
                  <a:cubicBezTo>
                    <a:pt x="71173" y="49603"/>
                    <a:pt x="71173" y="49603"/>
                    <a:pt x="71173" y="49642"/>
                  </a:cubicBezTo>
                  <a:lnTo>
                    <a:pt x="71094" y="49878"/>
                  </a:lnTo>
                  <a:cubicBezTo>
                    <a:pt x="71094" y="49878"/>
                    <a:pt x="71055" y="49839"/>
                    <a:pt x="71055" y="49839"/>
                  </a:cubicBezTo>
                  <a:cubicBezTo>
                    <a:pt x="71055" y="49799"/>
                    <a:pt x="71055" y="49799"/>
                    <a:pt x="71016" y="49760"/>
                  </a:cubicBezTo>
                  <a:cubicBezTo>
                    <a:pt x="70937" y="49642"/>
                    <a:pt x="70819" y="49564"/>
                    <a:pt x="70702" y="49446"/>
                  </a:cubicBezTo>
                  <a:cubicBezTo>
                    <a:pt x="70702" y="49289"/>
                    <a:pt x="72036" y="32801"/>
                    <a:pt x="67797" y="22909"/>
                  </a:cubicBezTo>
                  <a:cubicBezTo>
                    <a:pt x="62261" y="10111"/>
                    <a:pt x="52644" y="3202"/>
                    <a:pt x="39139" y="2417"/>
                  </a:cubicBezTo>
                  <a:cubicBezTo>
                    <a:pt x="38433" y="2338"/>
                    <a:pt x="37687" y="2338"/>
                    <a:pt x="37020" y="2338"/>
                  </a:cubicBezTo>
                  <a:cubicBezTo>
                    <a:pt x="21278" y="2338"/>
                    <a:pt x="13034" y="13095"/>
                    <a:pt x="9540" y="19533"/>
                  </a:cubicBezTo>
                  <a:cubicBezTo>
                    <a:pt x="3573" y="30446"/>
                    <a:pt x="5144" y="48857"/>
                    <a:pt x="5183" y="49053"/>
                  </a:cubicBezTo>
                  <a:cubicBezTo>
                    <a:pt x="5183" y="49132"/>
                    <a:pt x="5222" y="49210"/>
                    <a:pt x="5301" y="49250"/>
                  </a:cubicBezTo>
                  <a:cubicBezTo>
                    <a:pt x="5144" y="49367"/>
                    <a:pt x="5026" y="49485"/>
                    <a:pt x="4947" y="49603"/>
                  </a:cubicBezTo>
                  <a:cubicBezTo>
                    <a:pt x="4633" y="49171"/>
                    <a:pt x="4241" y="48700"/>
                    <a:pt x="3809" y="48308"/>
                  </a:cubicBezTo>
                  <a:cubicBezTo>
                    <a:pt x="3809" y="48308"/>
                    <a:pt x="3809" y="48308"/>
                    <a:pt x="3770" y="48268"/>
                  </a:cubicBezTo>
                  <a:cubicBezTo>
                    <a:pt x="3770" y="48111"/>
                    <a:pt x="1768" y="30053"/>
                    <a:pt x="7970" y="18669"/>
                  </a:cubicBezTo>
                  <a:cubicBezTo>
                    <a:pt x="11730" y="11750"/>
                    <a:pt x="20425" y="545"/>
                    <a:pt x="36988" y="545"/>
                  </a:cubicBezTo>
                  <a:close/>
                  <a:moveTo>
                    <a:pt x="60592" y="47319"/>
                  </a:moveTo>
                  <a:cubicBezTo>
                    <a:pt x="60611" y="47319"/>
                    <a:pt x="60631" y="47321"/>
                    <a:pt x="60652" y="47326"/>
                  </a:cubicBezTo>
                  <a:cubicBezTo>
                    <a:pt x="60809" y="47326"/>
                    <a:pt x="60927" y="47444"/>
                    <a:pt x="60887" y="47601"/>
                  </a:cubicBezTo>
                  <a:lnTo>
                    <a:pt x="60809" y="48661"/>
                  </a:lnTo>
                  <a:lnTo>
                    <a:pt x="62144" y="48504"/>
                  </a:lnTo>
                  <a:cubicBezTo>
                    <a:pt x="62301" y="48504"/>
                    <a:pt x="62458" y="48582"/>
                    <a:pt x="62458" y="48739"/>
                  </a:cubicBezTo>
                  <a:cubicBezTo>
                    <a:pt x="62458" y="48896"/>
                    <a:pt x="62379" y="49014"/>
                    <a:pt x="62222" y="49053"/>
                  </a:cubicBezTo>
                  <a:lnTo>
                    <a:pt x="60927" y="49171"/>
                  </a:lnTo>
                  <a:lnTo>
                    <a:pt x="61633" y="50467"/>
                  </a:lnTo>
                  <a:cubicBezTo>
                    <a:pt x="61712" y="50624"/>
                    <a:pt x="61633" y="50781"/>
                    <a:pt x="61516" y="50859"/>
                  </a:cubicBezTo>
                  <a:lnTo>
                    <a:pt x="61398" y="50859"/>
                  </a:lnTo>
                  <a:cubicBezTo>
                    <a:pt x="61280" y="50859"/>
                    <a:pt x="61202" y="50820"/>
                    <a:pt x="61162" y="50741"/>
                  </a:cubicBezTo>
                  <a:lnTo>
                    <a:pt x="60456" y="49446"/>
                  </a:lnTo>
                  <a:lnTo>
                    <a:pt x="59553" y="50467"/>
                  </a:lnTo>
                  <a:cubicBezTo>
                    <a:pt x="59514" y="50545"/>
                    <a:pt x="59435" y="50584"/>
                    <a:pt x="59356" y="50584"/>
                  </a:cubicBezTo>
                  <a:cubicBezTo>
                    <a:pt x="59278" y="50584"/>
                    <a:pt x="59239" y="50545"/>
                    <a:pt x="59160" y="50506"/>
                  </a:cubicBezTo>
                  <a:cubicBezTo>
                    <a:pt x="59042" y="50427"/>
                    <a:pt x="59042" y="50231"/>
                    <a:pt x="59160" y="50113"/>
                  </a:cubicBezTo>
                  <a:lnTo>
                    <a:pt x="60024" y="49093"/>
                  </a:lnTo>
                  <a:lnTo>
                    <a:pt x="59003" y="48779"/>
                  </a:lnTo>
                  <a:cubicBezTo>
                    <a:pt x="58846" y="48700"/>
                    <a:pt x="58768" y="48543"/>
                    <a:pt x="58807" y="48425"/>
                  </a:cubicBezTo>
                  <a:cubicBezTo>
                    <a:pt x="58839" y="48295"/>
                    <a:pt x="58953" y="48219"/>
                    <a:pt x="59080" y="48219"/>
                  </a:cubicBezTo>
                  <a:cubicBezTo>
                    <a:pt x="59106" y="48219"/>
                    <a:pt x="59133" y="48222"/>
                    <a:pt x="59160" y="48229"/>
                  </a:cubicBezTo>
                  <a:lnTo>
                    <a:pt x="60259" y="48582"/>
                  </a:lnTo>
                  <a:lnTo>
                    <a:pt x="60377" y="47562"/>
                  </a:lnTo>
                  <a:cubicBezTo>
                    <a:pt x="60377" y="47425"/>
                    <a:pt x="60466" y="47319"/>
                    <a:pt x="60592" y="47319"/>
                  </a:cubicBezTo>
                  <a:close/>
                  <a:moveTo>
                    <a:pt x="48640" y="20122"/>
                  </a:moveTo>
                  <a:cubicBezTo>
                    <a:pt x="49582" y="20396"/>
                    <a:pt x="50406" y="20710"/>
                    <a:pt x="52173" y="21417"/>
                  </a:cubicBezTo>
                  <a:cubicBezTo>
                    <a:pt x="54096" y="22163"/>
                    <a:pt x="58414" y="24165"/>
                    <a:pt x="58846" y="24557"/>
                  </a:cubicBezTo>
                  <a:cubicBezTo>
                    <a:pt x="58846" y="24715"/>
                    <a:pt x="58728" y="25068"/>
                    <a:pt x="58532" y="25460"/>
                  </a:cubicBezTo>
                  <a:cubicBezTo>
                    <a:pt x="57590" y="24832"/>
                    <a:pt x="56609" y="24204"/>
                    <a:pt x="56491" y="24086"/>
                  </a:cubicBezTo>
                  <a:cubicBezTo>
                    <a:pt x="56328" y="23970"/>
                    <a:pt x="56111" y="23937"/>
                    <a:pt x="55911" y="23937"/>
                  </a:cubicBezTo>
                  <a:cubicBezTo>
                    <a:pt x="55774" y="23937"/>
                    <a:pt x="55645" y="23953"/>
                    <a:pt x="55549" y="23969"/>
                  </a:cubicBezTo>
                  <a:cubicBezTo>
                    <a:pt x="55291" y="23748"/>
                    <a:pt x="54653" y="23216"/>
                    <a:pt x="54056" y="23216"/>
                  </a:cubicBezTo>
                  <a:cubicBezTo>
                    <a:pt x="54017" y="23216"/>
                    <a:pt x="53978" y="23218"/>
                    <a:pt x="53939" y="23223"/>
                  </a:cubicBezTo>
                  <a:cubicBezTo>
                    <a:pt x="53821" y="23223"/>
                    <a:pt x="53743" y="23262"/>
                    <a:pt x="53625" y="23301"/>
                  </a:cubicBezTo>
                  <a:cubicBezTo>
                    <a:pt x="53625" y="23301"/>
                    <a:pt x="53586" y="23262"/>
                    <a:pt x="53586" y="23262"/>
                  </a:cubicBezTo>
                  <a:cubicBezTo>
                    <a:pt x="53540" y="23262"/>
                    <a:pt x="53113" y="23194"/>
                    <a:pt x="52546" y="23194"/>
                  </a:cubicBezTo>
                  <a:cubicBezTo>
                    <a:pt x="52149" y="23194"/>
                    <a:pt x="51683" y="23227"/>
                    <a:pt x="51230" y="23341"/>
                  </a:cubicBezTo>
                  <a:cubicBezTo>
                    <a:pt x="51505" y="22987"/>
                    <a:pt x="51741" y="22634"/>
                    <a:pt x="51819" y="22398"/>
                  </a:cubicBezTo>
                  <a:cubicBezTo>
                    <a:pt x="51859" y="22241"/>
                    <a:pt x="51819" y="22124"/>
                    <a:pt x="51662" y="22045"/>
                  </a:cubicBezTo>
                  <a:lnTo>
                    <a:pt x="49660" y="21142"/>
                  </a:lnTo>
                  <a:cubicBezTo>
                    <a:pt x="49621" y="21123"/>
                    <a:pt x="49572" y="21113"/>
                    <a:pt x="49528" y="21113"/>
                  </a:cubicBezTo>
                  <a:cubicBezTo>
                    <a:pt x="49484" y="21113"/>
                    <a:pt x="49444" y="21123"/>
                    <a:pt x="49425" y="21142"/>
                  </a:cubicBezTo>
                  <a:cubicBezTo>
                    <a:pt x="49346" y="21181"/>
                    <a:pt x="49268" y="21260"/>
                    <a:pt x="49268" y="21338"/>
                  </a:cubicBezTo>
                  <a:cubicBezTo>
                    <a:pt x="49268" y="21378"/>
                    <a:pt x="48640" y="24243"/>
                    <a:pt x="47462" y="26246"/>
                  </a:cubicBezTo>
                  <a:cubicBezTo>
                    <a:pt x="47462" y="26285"/>
                    <a:pt x="47462" y="26285"/>
                    <a:pt x="47462" y="26285"/>
                  </a:cubicBezTo>
                  <a:cubicBezTo>
                    <a:pt x="45460" y="27816"/>
                    <a:pt x="42044" y="30093"/>
                    <a:pt x="38119" y="31349"/>
                  </a:cubicBezTo>
                  <a:cubicBezTo>
                    <a:pt x="38001" y="31388"/>
                    <a:pt x="37923" y="31467"/>
                    <a:pt x="37923" y="31584"/>
                  </a:cubicBezTo>
                  <a:cubicBezTo>
                    <a:pt x="37923" y="31702"/>
                    <a:pt x="38001" y="31820"/>
                    <a:pt x="38080" y="31859"/>
                  </a:cubicBezTo>
                  <a:cubicBezTo>
                    <a:pt x="38119" y="31859"/>
                    <a:pt x="40160" y="32684"/>
                    <a:pt x="41063" y="35549"/>
                  </a:cubicBezTo>
                  <a:cubicBezTo>
                    <a:pt x="41102" y="35628"/>
                    <a:pt x="41181" y="35667"/>
                    <a:pt x="41220" y="35706"/>
                  </a:cubicBezTo>
                  <a:lnTo>
                    <a:pt x="41456" y="35706"/>
                  </a:lnTo>
                  <a:cubicBezTo>
                    <a:pt x="41573" y="35628"/>
                    <a:pt x="51309" y="30328"/>
                    <a:pt x="62065" y="29582"/>
                  </a:cubicBezTo>
                  <a:cubicBezTo>
                    <a:pt x="62222" y="29582"/>
                    <a:pt x="62340" y="29465"/>
                    <a:pt x="62340" y="29308"/>
                  </a:cubicBezTo>
                  <a:cubicBezTo>
                    <a:pt x="62301" y="29150"/>
                    <a:pt x="62183" y="29033"/>
                    <a:pt x="62026" y="29033"/>
                  </a:cubicBezTo>
                  <a:cubicBezTo>
                    <a:pt x="61162" y="29111"/>
                    <a:pt x="60299" y="29190"/>
                    <a:pt x="59435" y="29308"/>
                  </a:cubicBezTo>
                  <a:cubicBezTo>
                    <a:pt x="59592" y="29150"/>
                    <a:pt x="59828" y="28915"/>
                    <a:pt x="60259" y="28483"/>
                  </a:cubicBezTo>
                  <a:cubicBezTo>
                    <a:pt x="60573" y="28169"/>
                    <a:pt x="60730" y="27855"/>
                    <a:pt x="60770" y="27541"/>
                  </a:cubicBezTo>
                  <a:cubicBezTo>
                    <a:pt x="61476" y="27973"/>
                    <a:pt x="62301" y="28444"/>
                    <a:pt x="63361" y="29072"/>
                  </a:cubicBezTo>
                  <a:cubicBezTo>
                    <a:pt x="63989" y="29425"/>
                    <a:pt x="64460" y="29700"/>
                    <a:pt x="64892" y="29975"/>
                  </a:cubicBezTo>
                  <a:cubicBezTo>
                    <a:pt x="61869" y="30210"/>
                    <a:pt x="50602" y="31506"/>
                    <a:pt x="40160" y="37316"/>
                  </a:cubicBezTo>
                  <a:cubicBezTo>
                    <a:pt x="39964" y="36452"/>
                    <a:pt x="39297" y="34411"/>
                    <a:pt x="36588" y="32644"/>
                  </a:cubicBezTo>
                  <a:cubicBezTo>
                    <a:pt x="36532" y="32616"/>
                    <a:pt x="36477" y="32603"/>
                    <a:pt x="36424" y="32603"/>
                  </a:cubicBezTo>
                  <a:cubicBezTo>
                    <a:pt x="36329" y="32603"/>
                    <a:pt x="36246" y="32647"/>
                    <a:pt x="36195" y="32723"/>
                  </a:cubicBezTo>
                  <a:cubicBezTo>
                    <a:pt x="36117" y="32841"/>
                    <a:pt x="36156" y="33037"/>
                    <a:pt x="36274" y="33115"/>
                  </a:cubicBezTo>
                  <a:cubicBezTo>
                    <a:pt x="39532" y="35235"/>
                    <a:pt x="39650" y="37748"/>
                    <a:pt x="39650" y="37787"/>
                  </a:cubicBezTo>
                  <a:cubicBezTo>
                    <a:pt x="39650" y="37865"/>
                    <a:pt x="39728" y="37944"/>
                    <a:pt x="39807" y="38022"/>
                  </a:cubicBezTo>
                  <a:lnTo>
                    <a:pt x="40082" y="38022"/>
                  </a:lnTo>
                  <a:cubicBezTo>
                    <a:pt x="52016" y="31231"/>
                    <a:pt x="65166" y="30485"/>
                    <a:pt x="65716" y="30446"/>
                  </a:cubicBezTo>
                  <a:cubicBezTo>
                    <a:pt x="66226" y="30799"/>
                    <a:pt x="66580" y="31035"/>
                    <a:pt x="66776" y="31192"/>
                  </a:cubicBezTo>
                  <a:cubicBezTo>
                    <a:pt x="65206" y="31427"/>
                    <a:pt x="60495" y="32212"/>
                    <a:pt x="56098" y="33076"/>
                  </a:cubicBezTo>
                  <a:cubicBezTo>
                    <a:pt x="54685" y="33312"/>
                    <a:pt x="48365" y="34607"/>
                    <a:pt x="42398" y="37630"/>
                  </a:cubicBezTo>
                  <a:cubicBezTo>
                    <a:pt x="42398" y="37630"/>
                    <a:pt x="42359" y="37630"/>
                    <a:pt x="42359" y="37669"/>
                  </a:cubicBezTo>
                  <a:cubicBezTo>
                    <a:pt x="41024" y="38336"/>
                    <a:pt x="39768" y="39082"/>
                    <a:pt x="38511" y="39907"/>
                  </a:cubicBezTo>
                  <a:cubicBezTo>
                    <a:pt x="38433" y="39710"/>
                    <a:pt x="38276" y="39436"/>
                    <a:pt x="38080" y="39082"/>
                  </a:cubicBezTo>
                  <a:cubicBezTo>
                    <a:pt x="38080" y="39043"/>
                    <a:pt x="38040" y="38965"/>
                    <a:pt x="37962" y="38925"/>
                  </a:cubicBezTo>
                  <a:cubicBezTo>
                    <a:pt x="37177" y="37591"/>
                    <a:pt x="35803" y="35706"/>
                    <a:pt x="34429" y="35510"/>
                  </a:cubicBezTo>
                  <a:cubicBezTo>
                    <a:pt x="34295" y="35497"/>
                    <a:pt x="34171" y="35490"/>
                    <a:pt x="34056" y="35490"/>
                  </a:cubicBezTo>
                  <a:cubicBezTo>
                    <a:pt x="32792" y="35490"/>
                    <a:pt x="32636" y="36285"/>
                    <a:pt x="32348" y="37905"/>
                  </a:cubicBezTo>
                  <a:cubicBezTo>
                    <a:pt x="32270" y="38493"/>
                    <a:pt x="31995" y="39710"/>
                    <a:pt x="31720" y="41202"/>
                  </a:cubicBezTo>
                  <a:lnTo>
                    <a:pt x="31720" y="41241"/>
                  </a:lnTo>
                  <a:cubicBezTo>
                    <a:pt x="31681" y="41281"/>
                    <a:pt x="31681" y="41320"/>
                    <a:pt x="31681" y="41359"/>
                  </a:cubicBezTo>
                  <a:cubicBezTo>
                    <a:pt x="31406" y="42655"/>
                    <a:pt x="31092" y="44186"/>
                    <a:pt x="30739" y="45677"/>
                  </a:cubicBezTo>
                  <a:cubicBezTo>
                    <a:pt x="30699" y="45756"/>
                    <a:pt x="30699" y="45834"/>
                    <a:pt x="30699" y="45913"/>
                  </a:cubicBezTo>
                  <a:cubicBezTo>
                    <a:pt x="30071" y="48857"/>
                    <a:pt x="29404" y="51566"/>
                    <a:pt x="29168" y="52233"/>
                  </a:cubicBezTo>
                  <a:cubicBezTo>
                    <a:pt x="28383" y="52076"/>
                    <a:pt x="25321" y="51487"/>
                    <a:pt x="23044" y="49839"/>
                  </a:cubicBezTo>
                  <a:cubicBezTo>
                    <a:pt x="23280" y="49603"/>
                    <a:pt x="23712" y="49250"/>
                    <a:pt x="24183" y="48700"/>
                  </a:cubicBezTo>
                  <a:cubicBezTo>
                    <a:pt x="24183" y="48739"/>
                    <a:pt x="24183" y="48739"/>
                    <a:pt x="24222" y="48739"/>
                  </a:cubicBezTo>
                  <a:cubicBezTo>
                    <a:pt x="24772" y="49053"/>
                    <a:pt x="27755" y="50153"/>
                    <a:pt x="27873" y="50192"/>
                  </a:cubicBezTo>
                  <a:lnTo>
                    <a:pt x="27951" y="50192"/>
                  </a:lnTo>
                  <a:cubicBezTo>
                    <a:pt x="28069" y="50192"/>
                    <a:pt x="28148" y="50153"/>
                    <a:pt x="28187" y="50035"/>
                  </a:cubicBezTo>
                  <a:cubicBezTo>
                    <a:pt x="29522" y="47483"/>
                    <a:pt x="31485" y="36688"/>
                    <a:pt x="31563" y="36217"/>
                  </a:cubicBezTo>
                  <a:cubicBezTo>
                    <a:pt x="31602" y="36099"/>
                    <a:pt x="31524" y="35981"/>
                    <a:pt x="31406" y="35942"/>
                  </a:cubicBezTo>
                  <a:cubicBezTo>
                    <a:pt x="31376" y="35912"/>
                    <a:pt x="31335" y="35899"/>
                    <a:pt x="31290" y="35899"/>
                  </a:cubicBezTo>
                  <a:cubicBezTo>
                    <a:pt x="31219" y="35899"/>
                    <a:pt x="31140" y="35933"/>
                    <a:pt x="31092" y="35981"/>
                  </a:cubicBezTo>
                  <a:cubicBezTo>
                    <a:pt x="29836" y="37237"/>
                    <a:pt x="27206" y="39004"/>
                    <a:pt x="26420" y="39514"/>
                  </a:cubicBezTo>
                  <a:cubicBezTo>
                    <a:pt x="26224" y="39200"/>
                    <a:pt x="26028" y="38886"/>
                    <a:pt x="25753" y="38572"/>
                  </a:cubicBezTo>
                  <a:cubicBezTo>
                    <a:pt x="27323" y="37551"/>
                    <a:pt x="38276" y="30250"/>
                    <a:pt x="42241" y="27345"/>
                  </a:cubicBezTo>
                  <a:cubicBezTo>
                    <a:pt x="46245" y="24440"/>
                    <a:pt x="48522" y="22752"/>
                    <a:pt x="48640" y="20122"/>
                  </a:cubicBezTo>
                  <a:close/>
                  <a:moveTo>
                    <a:pt x="31053" y="46934"/>
                  </a:moveTo>
                  <a:cubicBezTo>
                    <a:pt x="31406" y="48151"/>
                    <a:pt x="31877" y="50310"/>
                    <a:pt x="31210" y="51841"/>
                  </a:cubicBezTo>
                  <a:cubicBezTo>
                    <a:pt x="31013" y="52312"/>
                    <a:pt x="30778" y="52783"/>
                    <a:pt x="30464" y="53215"/>
                  </a:cubicBezTo>
                  <a:cubicBezTo>
                    <a:pt x="30935" y="51370"/>
                    <a:pt x="30346" y="50153"/>
                    <a:pt x="30346" y="50113"/>
                  </a:cubicBezTo>
                  <a:cubicBezTo>
                    <a:pt x="30346" y="50074"/>
                    <a:pt x="30307" y="50074"/>
                    <a:pt x="30307" y="50074"/>
                  </a:cubicBezTo>
                  <a:cubicBezTo>
                    <a:pt x="30503" y="49289"/>
                    <a:pt x="30739" y="48268"/>
                    <a:pt x="31053" y="46934"/>
                  </a:cubicBezTo>
                  <a:close/>
                  <a:moveTo>
                    <a:pt x="75154" y="46748"/>
                  </a:moveTo>
                  <a:cubicBezTo>
                    <a:pt x="75310" y="46748"/>
                    <a:pt x="75466" y="46776"/>
                    <a:pt x="75609" y="46855"/>
                  </a:cubicBezTo>
                  <a:cubicBezTo>
                    <a:pt x="75923" y="47012"/>
                    <a:pt x="75923" y="47169"/>
                    <a:pt x="75923" y="47248"/>
                  </a:cubicBezTo>
                  <a:cubicBezTo>
                    <a:pt x="75962" y="47483"/>
                    <a:pt x="75726" y="47954"/>
                    <a:pt x="74627" y="48818"/>
                  </a:cubicBezTo>
                  <a:cubicBezTo>
                    <a:pt x="72900" y="49799"/>
                    <a:pt x="72429" y="51841"/>
                    <a:pt x="72429" y="51958"/>
                  </a:cubicBezTo>
                  <a:cubicBezTo>
                    <a:pt x="72429" y="51958"/>
                    <a:pt x="72429" y="51998"/>
                    <a:pt x="72429" y="52037"/>
                  </a:cubicBezTo>
                  <a:cubicBezTo>
                    <a:pt x="72390" y="52076"/>
                    <a:pt x="72350" y="52076"/>
                    <a:pt x="72350" y="52115"/>
                  </a:cubicBezTo>
                  <a:cubicBezTo>
                    <a:pt x="72036" y="52312"/>
                    <a:pt x="71683" y="52665"/>
                    <a:pt x="71330" y="53411"/>
                  </a:cubicBezTo>
                  <a:cubicBezTo>
                    <a:pt x="71408" y="52469"/>
                    <a:pt x="71408" y="51644"/>
                    <a:pt x="71330" y="50938"/>
                  </a:cubicBezTo>
                  <a:cubicBezTo>
                    <a:pt x="71369" y="50938"/>
                    <a:pt x="71369" y="50898"/>
                    <a:pt x="71369" y="50859"/>
                  </a:cubicBezTo>
                  <a:lnTo>
                    <a:pt x="71683" y="49799"/>
                  </a:lnTo>
                  <a:cubicBezTo>
                    <a:pt x="72115" y="48622"/>
                    <a:pt x="73410" y="47287"/>
                    <a:pt x="74509" y="46855"/>
                  </a:cubicBezTo>
                  <a:cubicBezTo>
                    <a:pt x="74696" y="46808"/>
                    <a:pt x="74925" y="46748"/>
                    <a:pt x="75154" y="46748"/>
                  </a:cubicBezTo>
                  <a:close/>
                  <a:moveTo>
                    <a:pt x="1065" y="47440"/>
                  </a:moveTo>
                  <a:cubicBezTo>
                    <a:pt x="1597" y="47440"/>
                    <a:pt x="3908" y="48667"/>
                    <a:pt x="4594" y="50153"/>
                  </a:cubicBezTo>
                  <a:cubicBezTo>
                    <a:pt x="4555" y="50545"/>
                    <a:pt x="4398" y="52429"/>
                    <a:pt x="4476" y="54628"/>
                  </a:cubicBezTo>
                  <a:lnTo>
                    <a:pt x="4201" y="53843"/>
                  </a:lnTo>
                  <a:cubicBezTo>
                    <a:pt x="4123" y="53686"/>
                    <a:pt x="4084" y="53529"/>
                    <a:pt x="3966" y="53411"/>
                  </a:cubicBezTo>
                  <a:cubicBezTo>
                    <a:pt x="3966" y="53372"/>
                    <a:pt x="3966" y="53332"/>
                    <a:pt x="3966" y="53293"/>
                  </a:cubicBezTo>
                  <a:cubicBezTo>
                    <a:pt x="3927" y="53215"/>
                    <a:pt x="3141" y="51016"/>
                    <a:pt x="2082" y="49485"/>
                  </a:cubicBezTo>
                  <a:cubicBezTo>
                    <a:pt x="1061" y="48072"/>
                    <a:pt x="825" y="47640"/>
                    <a:pt x="1022" y="47444"/>
                  </a:cubicBezTo>
                  <a:cubicBezTo>
                    <a:pt x="1035" y="47442"/>
                    <a:pt x="1049" y="47440"/>
                    <a:pt x="1065" y="47440"/>
                  </a:cubicBezTo>
                  <a:close/>
                  <a:moveTo>
                    <a:pt x="23594" y="50859"/>
                  </a:moveTo>
                  <a:lnTo>
                    <a:pt x="23594" y="50859"/>
                  </a:lnTo>
                  <a:cubicBezTo>
                    <a:pt x="23869" y="51016"/>
                    <a:pt x="24144" y="51173"/>
                    <a:pt x="24418" y="51291"/>
                  </a:cubicBezTo>
                  <a:cubicBezTo>
                    <a:pt x="24418" y="51330"/>
                    <a:pt x="24418" y="51370"/>
                    <a:pt x="24418" y="51409"/>
                  </a:cubicBezTo>
                  <a:cubicBezTo>
                    <a:pt x="24418" y="51409"/>
                    <a:pt x="24536" y="52037"/>
                    <a:pt x="23594" y="52704"/>
                  </a:cubicBezTo>
                  <a:cubicBezTo>
                    <a:pt x="23515" y="52743"/>
                    <a:pt x="23437" y="52822"/>
                    <a:pt x="23358" y="52861"/>
                  </a:cubicBezTo>
                  <a:cubicBezTo>
                    <a:pt x="22730" y="53293"/>
                    <a:pt x="21906" y="53882"/>
                    <a:pt x="21710" y="54863"/>
                  </a:cubicBezTo>
                  <a:cubicBezTo>
                    <a:pt x="21396" y="54157"/>
                    <a:pt x="21278" y="53568"/>
                    <a:pt x="21435" y="53136"/>
                  </a:cubicBezTo>
                  <a:cubicBezTo>
                    <a:pt x="21631" y="52547"/>
                    <a:pt x="22259" y="52233"/>
                    <a:pt x="22770" y="51998"/>
                  </a:cubicBezTo>
                  <a:lnTo>
                    <a:pt x="22887" y="51919"/>
                  </a:lnTo>
                  <a:cubicBezTo>
                    <a:pt x="23280" y="51723"/>
                    <a:pt x="23555" y="51487"/>
                    <a:pt x="23594" y="51173"/>
                  </a:cubicBezTo>
                  <a:cubicBezTo>
                    <a:pt x="23633" y="51055"/>
                    <a:pt x="23633" y="50938"/>
                    <a:pt x="23594" y="50859"/>
                  </a:cubicBezTo>
                  <a:close/>
                  <a:moveTo>
                    <a:pt x="12681" y="47719"/>
                  </a:moveTo>
                  <a:lnTo>
                    <a:pt x="16135" y="48425"/>
                  </a:lnTo>
                  <a:lnTo>
                    <a:pt x="16135" y="55845"/>
                  </a:lnTo>
                  <a:lnTo>
                    <a:pt x="14683" y="55845"/>
                  </a:lnTo>
                  <a:cubicBezTo>
                    <a:pt x="14447" y="54824"/>
                    <a:pt x="13623" y="50820"/>
                    <a:pt x="13034" y="49014"/>
                  </a:cubicBezTo>
                  <a:cubicBezTo>
                    <a:pt x="12838" y="48504"/>
                    <a:pt x="12759" y="48072"/>
                    <a:pt x="12681" y="47719"/>
                  </a:cubicBezTo>
                  <a:close/>
                  <a:moveTo>
                    <a:pt x="20100" y="47797"/>
                  </a:moveTo>
                  <a:cubicBezTo>
                    <a:pt x="20022" y="48111"/>
                    <a:pt x="19943" y="48543"/>
                    <a:pt x="19747" y="49014"/>
                  </a:cubicBezTo>
                  <a:cubicBezTo>
                    <a:pt x="19158" y="50820"/>
                    <a:pt x="18334" y="54824"/>
                    <a:pt x="18137" y="55845"/>
                  </a:cubicBezTo>
                  <a:lnTo>
                    <a:pt x="16685" y="55845"/>
                  </a:lnTo>
                  <a:lnTo>
                    <a:pt x="16685" y="48465"/>
                  </a:lnTo>
                  <a:lnTo>
                    <a:pt x="20100" y="47797"/>
                  </a:lnTo>
                  <a:close/>
                  <a:moveTo>
                    <a:pt x="32898" y="42890"/>
                  </a:moveTo>
                  <a:cubicBezTo>
                    <a:pt x="32937" y="42929"/>
                    <a:pt x="32937" y="42969"/>
                    <a:pt x="32976" y="43008"/>
                  </a:cubicBezTo>
                  <a:lnTo>
                    <a:pt x="33918" y="43479"/>
                  </a:lnTo>
                  <a:cubicBezTo>
                    <a:pt x="33604" y="43597"/>
                    <a:pt x="33251" y="43754"/>
                    <a:pt x="32976" y="44068"/>
                  </a:cubicBezTo>
                  <a:cubicBezTo>
                    <a:pt x="32505" y="44578"/>
                    <a:pt x="32427" y="45324"/>
                    <a:pt x="32662" y="46345"/>
                  </a:cubicBezTo>
                  <a:lnTo>
                    <a:pt x="32741" y="46541"/>
                  </a:lnTo>
                  <a:cubicBezTo>
                    <a:pt x="33487" y="49446"/>
                    <a:pt x="34154" y="51958"/>
                    <a:pt x="31249" y="55060"/>
                  </a:cubicBezTo>
                  <a:cubicBezTo>
                    <a:pt x="30582" y="55766"/>
                    <a:pt x="29797" y="56394"/>
                    <a:pt x="27363" y="56748"/>
                  </a:cubicBezTo>
                  <a:cubicBezTo>
                    <a:pt x="28423" y="56041"/>
                    <a:pt x="29208" y="55413"/>
                    <a:pt x="29836" y="54824"/>
                  </a:cubicBezTo>
                  <a:cubicBezTo>
                    <a:pt x="29875" y="54785"/>
                    <a:pt x="29914" y="54785"/>
                    <a:pt x="29914" y="54746"/>
                  </a:cubicBezTo>
                  <a:cubicBezTo>
                    <a:pt x="30856" y="53843"/>
                    <a:pt x="31327" y="52979"/>
                    <a:pt x="31720" y="52037"/>
                  </a:cubicBezTo>
                  <a:cubicBezTo>
                    <a:pt x="32662" y="49799"/>
                    <a:pt x="31524" y="46541"/>
                    <a:pt x="31288" y="45874"/>
                  </a:cubicBezTo>
                  <a:cubicBezTo>
                    <a:pt x="31406" y="45363"/>
                    <a:pt x="31485" y="44853"/>
                    <a:pt x="31602" y="44343"/>
                  </a:cubicBezTo>
                  <a:cubicBezTo>
                    <a:pt x="31602" y="44303"/>
                    <a:pt x="31602" y="44303"/>
                    <a:pt x="31602" y="44303"/>
                  </a:cubicBezTo>
                  <a:cubicBezTo>
                    <a:pt x="31642" y="44303"/>
                    <a:pt x="32191" y="43558"/>
                    <a:pt x="32898" y="42890"/>
                  </a:cubicBezTo>
                  <a:close/>
                  <a:moveTo>
                    <a:pt x="24968" y="51527"/>
                  </a:moveTo>
                  <a:cubicBezTo>
                    <a:pt x="25282" y="51684"/>
                    <a:pt x="25596" y="51801"/>
                    <a:pt x="25871" y="51919"/>
                  </a:cubicBezTo>
                  <a:cubicBezTo>
                    <a:pt x="25910" y="51958"/>
                    <a:pt x="25910" y="51998"/>
                    <a:pt x="25949" y="52037"/>
                  </a:cubicBezTo>
                  <a:cubicBezTo>
                    <a:pt x="25949" y="52037"/>
                    <a:pt x="26028" y="52155"/>
                    <a:pt x="25989" y="52429"/>
                  </a:cubicBezTo>
                  <a:cubicBezTo>
                    <a:pt x="25949" y="52783"/>
                    <a:pt x="25635" y="53332"/>
                    <a:pt x="24497" y="54117"/>
                  </a:cubicBezTo>
                  <a:cubicBezTo>
                    <a:pt x="23358" y="54863"/>
                    <a:pt x="22809" y="55923"/>
                    <a:pt x="22927" y="57101"/>
                  </a:cubicBezTo>
                  <a:cubicBezTo>
                    <a:pt x="22377" y="56355"/>
                    <a:pt x="22142" y="55648"/>
                    <a:pt x="22220" y="55099"/>
                  </a:cubicBezTo>
                  <a:cubicBezTo>
                    <a:pt x="22299" y="54274"/>
                    <a:pt x="23084" y="53725"/>
                    <a:pt x="23673" y="53332"/>
                  </a:cubicBezTo>
                  <a:cubicBezTo>
                    <a:pt x="23751" y="53254"/>
                    <a:pt x="23830" y="53215"/>
                    <a:pt x="23908" y="53136"/>
                  </a:cubicBezTo>
                  <a:cubicBezTo>
                    <a:pt x="24772" y="52547"/>
                    <a:pt x="24929" y="51880"/>
                    <a:pt x="24968" y="51527"/>
                  </a:cubicBezTo>
                  <a:close/>
                  <a:moveTo>
                    <a:pt x="17784" y="56394"/>
                  </a:moveTo>
                  <a:cubicBezTo>
                    <a:pt x="18177" y="56394"/>
                    <a:pt x="18451" y="56669"/>
                    <a:pt x="18451" y="57062"/>
                  </a:cubicBezTo>
                  <a:cubicBezTo>
                    <a:pt x="18451" y="57415"/>
                    <a:pt x="18177" y="57729"/>
                    <a:pt x="17784" y="57729"/>
                  </a:cubicBezTo>
                  <a:lnTo>
                    <a:pt x="14840" y="57729"/>
                  </a:lnTo>
                  <a:cubicBezTo>
                    <a:pt x="14644" y="57729"/>
                    <a:pt x="14487" y="57651"/>
                    <a:pt x="14330" y="57494"/>
                  </a:cubicBezTo>
                  <a:cubicBezTo>
                    <a:pt x="14330" y="57454"/>
                    <a:pt x="14290" y="57415"/>
                    <a:pt x="14290" y="57376"/>
                  </a:cubicBezTo>
                  <a:cubicBezTo>
                    <a:pt x="14212" y="57297"/>
                    <a:pt x="14172" y="57179"/>
                    <a:pt x="14172" y="57062"/>
                  </a:cubicBezTo>
                  <a:cubicBezTo>
                    <a:pt x="14172" y="56669"/>
                    <a:pt x="14487" y="56394"/>
                    <a:pt x="14840" y="56394"/>
                  </a:cubicBezTo>
                  <a:close/>
                  <a:moveTo>
                    <a:pt x="26538" y="52155"/>
                  </a:moveTo>
                  <a:lnTo>
                    <a:pt x="26538" y="52155"/>
                  </a:lnTo>
                  <a:cubicBezTo>
                    <a:pt x="26852" y="52233"/>
                    <a:pt x="27166" y="52351"/>
                    <a:pt x="27441" y="52429"/>
                  </a:cubicBezTo>
                  <a:cubicBezTo>
                    <a:pt x="27520" y="52547"/>
                    <a:pt x="27598" y="52861"/>
                    <a:pt x="27480" y="53254"/>
                  </a:cubicBezTo>
                  <a:cubicBezTo>
                    <a:pt x="27284" y="53882"/>
                    <a:pt x="26735" y="54432"/>
                    <a:pt x="25871" y="54903"/>
                  </a:cubicBezTo>
                  <a:cubicBezTo>
                    <a:pt x="24301" y="55766"/>
                    <a:pt x="23830" y="57179"/>
                    <a:pt x="23673" y="58043"/>
                  </a:cubicBezTo>
                  <a:cubicBezTo>
                    <a:pt x="23280" y="56944"/>
                    <a:pt x="23241" y="55570"/>
                    <a:pt x="24811" y="54549"/>
                  </a:cubicBezTo>
                  <a:cubicBezTo>
                    <a:pt x="25832" y="53843"/>
                    <a:pt x="26420" y="53175"/>
                    <a:pt x="26538" y="52508"/>
                  </a:cubicBezTo>
                  <a:cubicBezTo>
                    <a:pt x="26577" y="52351"/>
                    <a:pt x="26538" y="52233"/>
                    <a:pt x="26538" y="52155"/>
                  </a:cubicBezTo>
                  <a:close/>
                  <a:moveTo>
                    <a:pt x="17823" y="58279"/>
                  </a:moveTo>
                  <a:lnTo>
                    <a:pt x="17823" y="59299"/>
                  </a:lnTo>
                  <a:cubicBezTo>
                    <a:pt x="17326" y="59299"/>
                    <a:pt x="16829" y="59282"/>
                    <a:pt x="16390" y="59282"/>
                  </a:cubicBezTo>
                  <a:cubicBezTo>
                    <a:pt x="16170" y="59282"/>
                    <a:pt x="15965" y="59286"/>
                    <a:pt x="15782" y="59299"/>
                  </a:cubicBezTo>
                  <a:cubicBezTo>
                    <a:pt x="15507" y="59299"/>
                    <a:pt x="15232" y="59339"/>
                    <a:pt x="14997" y="59378"/>
                  </a:cubicBezTo>
                  <a:lnTo>
                    <a:pt x="14997" y="58279"/>
                  </a:lnTo>
                  <a:close/>
                  <a:moveTo>
                    <a:pt x="20671" y="55723"/>
                  </a:moveTo>
                  <a:cubicBezTo>
                    <a:pt x="20965" y="55723"/>
                    <a:pt x="21256" y="55980"/>
                    <a:pt x="21513" y="56237"/>
                  </a:cubicBezTo>
                  <a:cubicBezTo>
                    <a:pt x="21906" y="56708"/>
                    <a:pt x="21945" y="57062"/>
                    <a:pt x="21710" y="57808"/>
                  </a:cubicBezTo>
                  <a:cubicBezTo>
                    <a:pt x="21435" y="58514"/>
                    <a:pt x="21199" y="58671"/>
                    <a:pt x="20768" y="58946"/>
                  </a:cubicBezTo>
                  <a:lnTo>
                    <a:pt x="20728" y="58985"/>
                  </a:lnTo>
                  <a:cubicBezTo>
                    <a:pt x="20296" y="59260"/>
                    <a:pt x="19865" y="59417"/>
                    <a:pt x="19865" y="59417"/>
                  </a:cubicBezTo>
                  <a:cubicBezTo>
                    <a:pt x="19825" y="59417"/>
                    <a:pt x="19786" y="59456"/>
                    <a:pt x="19747" y="59456"/>
                  </a:cubicBezTo>
                  <a:cubicBezTo>
                    <a:pt x="19394" y="59417"/>
                    <a:pt x="18883" y="59378"/>
                    <a:pt x="18373" y="59339"/>
                  </a:cubicBezTo>
                  <a:lnTo>
                    <a:pt x="18373" y="58122"/>
                  </a:lnTo>
                  <a:cubicBezTo>
                    <a:pt x="18608" y="58004"/>
                    <a:pt x="18805" y="57808"/>
                    <a:pt x="18923" y="57533"/>
                  </a:cubicBezTo>
                  <a:cubicBezTo>
                    <a:pt x="18923" y="57533"/>
                    <a:pt x="19276" y="57140"/>
                    <a:pt x="19747" y="56512"/>
                  </a:cubicBezTo>
                  <a:lnTo>
                    <a:pt x="19786" y="56512"/>
                  </a:lnTo>
                  <a:cubicBezTo>
                    <a:pt x="20061" y="56002"/>
                    <a:pt x="20375" y="55727"/>
                    <a:pt x="20611" y="55727"/>
                  </a:cubicBezTo>
                  <a:cubicBezTo>
                    <a:pt x="20631" y="55724"/>
                    <a:pt x="20651" y="55723"/>
                    <a:pt x="20671" y="55723"/>
                  </a:cubicBezTo>
                  <a:close/>
                  <a:moveTo>
                    <a:pt x="30189" y="56512"/>
                  </a:moveTo>
                  <a:cubicBezTo>
                    <a:pt x="30189" y="56551"/>
                    <a:pt x="30228" y="56591"/>
                    <a:pt x="30228" y="56630"/>
                  </a:cubicBezTo>
                  <a:cubicBezTo>
                    <a:pt x="30228" y="56669"/>
                    <a:pt x="30856" y="58043"/>
                    <a:pt x="30385" y="58907"/>
                  </a:cubicBezTo>
                  <a:cubicBezTo>
                    <a:pt x="30111" y="59339"/>
                    <a:pt x="29639" y="59574"/>
                    <a:pt x="28933" y="59613"/>
                  </a:cubicBezTo>
                  <a:cubicBezTo>
                    <a:pt x="28540" y="59613"/>
                    <a:pt x="28344" y="59810"/>
                    <a:pt x="28266" y="60006"/>
                  </a:cubicBezTo>
                  <a:cubicBezTo>
                    <a:pt x="28030" y="60359"/>
                    <a:pt x="28148" y="60987"/>
                    <a:pt x="28305" y="61458"/>
                  </a:cubicBezTo>
                  <a:cubicBezTo>
                    <a:pt x="27912" y="61262"/>
                    <a:pt x="27402" y="60987"/>
                    <a:pt x="27088" y="60713"/>
                  </a:cubicBezTo>
                  <a:cubicBezTo>
                    <a:pt x="26774" y="60477"/>
                    <a:pt x="26656" y="60045"/>
                    <a:pt x="26735" y="59770"/>
                  </a:cubicBezTo>
                  <a:cubicBezTo>
                    <a:pt x="26735" y="59692"/>
                    <a:pt x="26813" y="59496"/>
                    <a:pt x="26970" y="59456"/>
                  </a:cubicBezTo>
                  <a:cubicBezTo>
                    <a:pt x="28266" y="59221"/>
                    <a:pt x="28972" y="58750"/>
                    <a:pt x="29168" y="58161"/>
                  </a:cubicBezTo>
                  <a:cubicBezTo>
                    <a:pt x="29286" y="57690"/>
                    <a:pt x="29051" y="57258"/>
                    <a:pt x="28894" y="57022"/>
                  </a:cubicBezTo>
                  <a:cubicBezTo>
                    <a:pt x="29404" y="56865"/>
                    <a:pt x="29836" y="56708"/>
                    <a:pt x="30189" y="56512"/>
                  </a:cubicBezTo>
                  <a:close/>
                  <a:moveTo>
                    <a:pt x="29875" y="59967"/>
                  </a:moveTo>
                  <a:cubicBezTo>
                    <a:pt x="29914" y="60281"/>
                    <a:pt x="29836" y="60791"/>
                    <a:pt x="29600" y="61144"/>
                  </a:cubicBezTo>
                  <a:cubicBezTo>
                    <a:pt x="29443" y="61341"/>
                    <a:pt x="29208" y="61419"/>
                    <a:pt x="28894" y="61458"/>
                  </a:cubicBezTo>
                  <a:cubicBezTo>
                    <a:pt x="28737" y="60987"/>
                    <a:pt x="28619" y="60477"/>
                    <a:pt x="28737" y="60241"/>
                  </a:cubicBezTo>
                  <a:cubicBezTo>
                    <a:pt x="28737" y="60241"/>
                    <a:pt x="28776" y="60163"/>
                    <a:pt x="28933" y="60163"/>
                  </a:cubicBezTo>
                  <a:cubicBezTo>
                    <a:pt x="29325" y="60124"/>
                    <a:pt x="29600" y="60045"/>
                    <a:pt x="29875" y="59967"/>
                  </a:cubicBezTo>
                  <a:close/>
                  <a:moveTo>
                    <a:pt x="59140" y="52704"/>
                  </a:moveTo>
                  <a:cubicBezTo>
                    <a:pt x="59819" y="52704"/>
                    <a:pt x="61482" y="54796"/>
                    <a:pt x="62144" y="56002"/>
                  </a:cubicBezTo>
                  <a:cubicBezTo>
                    <a:pt x="61987" y="56237"/>
                    <a:pt x="61908" y="56473"/>
                    <a:pt x="61908" y="56630"/>
                  </a:cubicBezTo>
                  <a:cubicBezTo>
                    <a:pt x="61908" y="56748"/>
                    <a:pt x="61947" y="56865"/>
                    <a:pt x="62065" y="56905"/>
                  </a:cubicBezTo>
                  <a:cubicBezTo>
                    <a:pt x="62654" y="57179"/>
                    <a:pt x="64342" y="58004"/>
                    <a:pt x="64774" y="58514"/>
                  </a:cubicBezTo>
                  <a:cubicBezTo>
                    <a:pt x="64813" y="58553"/>
                    <a:pt x="64852" y="58593"/>
                    <a:pt x="64892" y="58671"/>
                  </a:cubicBezTo>
                  <a:cubicBezTo>
                    <a:pt x="64813" y="58671"/>
                    <a:pt x="64735" y="58710"/>
                    <a:pt x="64656" y="58750"/>
                  </a:cubicBezTo>
                  <a:cubicBezTo>
                    <a:pt x="64538" y="58789"/>
                    <a:pt x="64460" y="58907"/>
                    <a:pt x="64381" y="59025"/>
                  </a:cubicBezTo>
                  <a:cubicBezTo>
                    <a:pt x="64185" y="58828"/>
                    <a:pt x="63871" y="58553"/>
                    <a:pt x="63478" y="58475"/>
                  </a:cubicBezTo>
                  <a:cubicBezTo>
                    <a:pt x="63282" y="58475"/>
                    <a:pt x="63125" y="58514"/>
                    <a:pt x="62968" y="58632"/>
                  </a:cubicBezTo>
                  <a:cubicBezTo>
                    <a:pt x="62379" y="59103"/>
                    <a:pt x="62418" y="59810"/>
                    <a:pt x="62693" y="60752"/>
                  </a:cubicBezTo>
                  <a:cubicBezTo>
                    <a:pt x="62379" y="60516"/>
                    <a:pt x="61947" y="60241"/>
                    <a:pt x="61437" y="60006"/>
                  </a:cubicBezTo>
                  <a:lnTo>
                    <a:pt x="61398" y="60006"/>
                  </a:lnTo>
                  <a:cubicBezTo>
                    <a:pt x="61044" y="59869"/>
                    <a:pt x="60750" y="59800"/>
                    <a:pt x="60515" y="59800"/>
                  </a:cubicBezTo>
                  <a:cubicBezTo>
                    <a:pt x="60279" y="59800"/>
                    <a:pt x="60102" y="59869"/>
                    <a:pt x="59985" y="60006"/>
                  </a:cubicBezTo>
                  <a:cubicBezTo>
                    <a:pt x="59749" y="60320"/>
                    <a:pt x="59788" y="60752"/>
                    <a:pt x="60142" y="61380"/>
                  </a:cubicBezTo>
                  <a:cubicBezTo>
                    <a:pt x="60142" y="61380"/>
                    <a:pt x="60181" y="61419"/>
                    <a:pt x="60181" y="61419"/>
                  </a:cubicBezTo>
                  <a:lnTo>
                    <a:pt x="60142" y="61419"/>
                  </a:lnTo>
                  <a:cubicBezTo>
                    <a:pt x="60102" y="61419"/>
                    <a:pt x="60024" y="61380"/>
                    <a:pt x="59985" y="61380"/>
                  </a:cubicBezTo>
                  <a:lnTo>
                    <a:pt x="49071" y="61694"/>
                  </a:lnTo>
                  <a:cubicBezTo>
                    <a:pt x="49032" y="61694"/>
                    <a:pt x="49032" y="61694"/>
                    <a:pt x="48993" y="61733"/>
                  </a:cubicBezTo>
                  <a:cubicBezTo>
                    <a:pt x="48051" y="61380"/>
                    <a:pt x="47187" y="61105"/>
                    <a:pt x="46520" y="60870"/>
                  </a:cubicBezTo>
                  <a:cubicBezTo>
                    <a:pt x="47226" y="60398"/>
                    <a:pt x="48954" y="59221"/>
                    <a:pt x="49660" y="58867"/>
                  </a:cubicBezTo>
                  <a:cubicBezTo>
                    <a:pt x="50182" y="58594"/>
                    <a:pt x="50579" y="58462"/>
                    <a:pt x="51068" y="58462"/>
                  </a:cubicBezTo>
                  <a:cubicBezTo>
                    <a:pt x="51352" y="58462"/>
                    <a:pt x="51666" y="58506"/>
                    <a:pt x="52055" y="58593"/>
                  </a:cubicBezTo>
                  <a:cubicBezTo>
                    <a:pt x="52212" y="58593"/>
                    <a:pt x="52330" y="58632"/>
                    <a:pt x="52487" y="58671"/>
                  </a:cubicBezTo>
                  <a:cubicBezTo>
                    <a:pt x="52790" y="58762"/>
                    <a:pt x="53080" y="58830"/>
                    <a:pt x="53369" y="58830"/>
                  </a:cubicBezTo>
                  <a:cubicBezTo>
                    <a:pt x="54206" y="58830"/>
                    <a:pt x="55040" y="58267"/>
                    <a:pt x="56177" y="56080"/>
                  </a:cubicBezTo>
                  <a:cubicBezTo>
                    <a:pt x="58061" y="52783"/>
                    <a:pt x="58179" y="52783"/>
                    <a:pt x="59082" y="52704"/>
                  </a:cubicBezTo>
                  <a:lnTo>
                    <a:pt x="59121" y="52704"/>
                  </a:lnTo>
                  <a:cubicBezTo>
                    <a:pt x="59127" y="52704"/>
                    <a:pt x="59133" y="52704"/>
                    <a:pt x="59140" y="52704"/>
                  </a:cubicBezTo>
                  <a:close/>
                  <a:moveTo>
                    <a:pt x="66324" y="49315"/>
                  </a:moveTo>
                  <a:cubicBezTo>
                    <a:pt x="68123" y="49315"/>
                    <a:pt x="69096" y="51264"/>
                    <a:pt x="69131" y="51370"/>
                  </a:cubicBezTo>
                  <a:cubicBezTo>
                    <a:pt x="69171" y="51527"/>
                    <a:pt x="69210" y="51644"/>
                    <a:pt x="69249" y="51801"/>
                  </a:cubicBezTo>
                  <a:cubicBezTo>
                    <a:pt x="69406" y="52547"/>
                    <a:pt x="69288" y="57494"/>
                    <a:pt x="67561" y="61694"/>
                  </a:cubicBezTo>
                  <a:lnTo>
                    <a:pt x="67404" y="62126"/>
                  </a:lnTo>
                  <a:cubicBezTo>
                    <a:pt x="67600" y="59927"/>
                    <a:pt x="67443" y="59025"/>
                    <a:pt x="67365" y="58357"/>
                  </a:cubicBezTo>
                  <a:cubicBezTo>
                    <a:pt x="67365" y="58161"/>
                    <a:pt x="67326" y="58004"/>
                    <a:pt x="67326" y="57886"/>
                  </a:cubicBezTo>
                  <a:cubicBezTo>
                    <a:pt x="67326" y="57847"/>
                    <a:pt x="67326" y="57847"/>
                    <a:pt x="67326" y="57847"/>
                  </a:cubicBezTo>
                  <a:cubicBezTo>
                    <a:pt x="67129" y="57062"/>
                    <a:pt x="66658" y="56080"/>
                    <a:pt x="65402" y="55688"/>
                  </a:cubicBezTo>
                  <a:cubicBezTo>
                    <a:pt x="65363" y="55648"/>
                    <a:pt x="65363" y="55648"/>
                    <a:pt x="65363" y="55648"/>
                  </a:cubicBezTo>
                  <a:cubicBezTo>
                    <a:pt x="65323" y="55648"/>
                    <a:pt x="65166" y="55609"/>
                    <a:pt x="64931" y="55531"/>
                  </a:cubicBezTo>
                  <a:lnTo>
                    <a:pt x="64892" y="55531"/>
                  </a:lnTo>
                  <a:cubicBezTo>
                    <a:pt x="64892" y="55531"/>
                    <a:pt x="64852" y="55531"/>
                    <a:pt x="64813" y="55452"/>
                  </a:cubicBezTo>
                  <a:cubicBezTo>
                    <a:pt x="64735" y="55334"/>
                    <a:pt x="64695" y="55138"/>
                    <a:pt x="64735" y="55060"/>
                  </a:cubicBezTo>
                  <a:cubicBezTo>
                    <a:pt x="64813" y="54785"/>
                    <a:pt x="64970" y="54628"/>
                    <a:pt x="65245" y="54549"/>
                  </a:cubicBezTo>
                  <a:cubicBezTo>
                    <a:pt x="65325" y="54526"/>
                    <a:pt x="65409" y="54517"/>
                    <a:pt x="65493" y="54517"/>
                  </a:cubicBezTo>
                  <a:cubicBezTo>
                    <a:pt x="65694" y="54517"/>
                    <a:pt x="65891" y="54572"/>
                    <a:pt x="66030" y="54628"/>
                  </a:cubicBezTo>
                  <a:cubicBezTo>
                    <a:pt x="66109" y="54667"/>
                    <a:pt x="66187" y="54706"/>
                    <a:pt x="66305" y="54785"/>
                  </a:cubicBezTo>
                  <a:cubicBezTo>
                    <a:pt x="66619" y="55060"/>
                    <a:pt x="66776" y="55531"/>
                    <a:pt x="66815" y="55531"/>
                  </a:cubicBezTo>
                  <a:cubicBezTo>
                    <a:pt x="66854" y="55648"/>
                    <a:pt x="66933" y="55688"/>
                    <a:pt x="67051" y="55688"/>
                  </a:cubicBezTo>
                  <a:lnTo>
                    <a:pt x="67129" y="55688"/>
                  </a:lnTo>
                  <a:cubicBezTo>
                    <a:pt x="67286" y="55648"/>
                    <a:pt x="67365" y="55491"/>
                    <a:pt x="67326" y="55334"/>
                  </a:cubicBezTo>
                  <a:cubicBezTo>
                    <a:pt x="67286" y="55295"/>
                    <a:pt x="67090" y="54746"/>
                    <a:pt x="66658" y="54353"/>
                  </a:cubicBezTo>
                  <a:cubicBezTo>
                    <a:pt x="66540" y="54274"/>
                    <a:pt x="66423" y="54196"/>
                    <a:pt x="66305" y="54117"/>
                  </a:cubicBezTo>
                  <a:cubicBezTo>
                    <a:pt x="64852" y="53175"/>
                    <a:pt x="64852" y="53018"/>
                    <a:pt x="64852" y="52743"/>
                  </a:cubicBezTo>
                  <a:cubicBezTo>
                    <a:pt x="64852" y="52429"/>
                    <a:pt x="64931" y="52233"/>
                    <a:pt x="65088" y="52115"/>
                  </a:cubicBezTo>
                  <a:cubicBezTo>
                    <a:pt x="65169" y="52071"/>
                    <a:pt x="65268" y="52052"/>
                    <a:pt x="65375" y="52052"/>
                  </a:cubicBezTo>
                  <a:cubicBezTo>
                    <a:pt x="65739" y="52052"/>
                    <a:pt x="66202" y="52260"/>
                    <a:pt x="66383" y="52351"/>
                  </a:cubicBezTo>
                  <a:cubicBezTo>
                    <a:pt x="66423" y="52351"/>
                    <a:pt x="66462" y="52390"/>
                    <a:pt x="66462" y="52390"/>
                  </a:cubicBezTo>
                  <a:cubicBezTo>
                    <a:pt x="67326" y="53136"/>
                    <a:pt x="67954" y="54471"/>
                    <a:pt x="67757" y="57297"/>
                  </a:cubicBezTo>
                  <a:cubicBezTo>
                    <a:pt x="67757" y="57454"/>
                    <a:pt x="67875" y="57572"/>
                    <a:pt x="68032" y="57611"/>
                  </a:cubicBezTo>
                  <a:cubicBezTo>
                    <a:pt x="68189" y="57611"/>
                    <a:pt x="68307" y="57494"/>
                    <a:pt x="68307" y="57336"/>
                  </a:cubicBezTo>
                  <a:cubicBezTo>
                    <a:pt x="68621" y="52508"/>
                    <a:pt x="66658" y="51644"/>
                    <a:pt x="65206" y="51016"/>
                  </a:cubicBezTo>
                  <a:cubicBezTo>
                    <a:pt x="64892" y="50898"/>
                    <a:pt x="64617" y="50741"/>
                    <a:pt x="64381" y="50624"/>
                  </a:cubicBezTo>
                  <a:cubicBezTo>
                    <a:pt x="64106" y="50388"/>
                    <a:pt x="63949" y="50192"/>
                    <a:pt x="63989" y="50074"/>
                  </a:cubicBezTo>
                  <a:cubicBezTo>
                    <a:pt x="64067" y="49799"/>
                    <a:pt x="64695" y="49485"/>
                    <a:pt x="65598" y="49407"/>
                  </a:cubicBezTo>
                  <a:lnTo>
                    <a:pt x="65637" y="49407"/>
                  </a:lnTo>
                  <a:cubicBezTo>
                    <a:pt x="65878" y="49343"/>
                    <a:pt x="66107" y="49315"/>
                    <a:pt x="66324" y="49315"/>
                  </a:cubicBezTo>
                  <a:close/>
                  <a:moveTo>
                    <a:pt x="47619" y="61812"/>
                  </a:moveTo>
                  <a:cubicBezTo>
                    <a:pt x="48247" y="62047"/>
                    <a:pt x="48993" y="62283"/>
                    <a:pt x="49739" y="62558"/>
                  </a:cubicBezTo>
                  <a:cubicBezTo>
                    <a:pt x="49739" y="62636"/>
                    <a:pt x="49739" y="62754"/>
                    <a:pt x="49542" y="62832"/>
                  </a:cubicBezTo>
                  <a:cubicBezTo>
                    <a:pt x="49485" y="62855"/>
                    <a:pt x="49390" y="62865"/>
                    <a:pt x="49274" y="62865"/>
                  </a:cubicBezTo>
                  <a:cubicBezTo>
                    <a:pt x="48992" y="62865"/>
                    <a:pt x="48580" y="62809"/>
                    <a:pt x="48247" y="62754"/>
                  </a:cubicBezTo>
                  <a:cubicBezTo>
                    <a:pt x="48051" y="62401"/>
                    <a:pt x="47854" y="62086"/>
                    <a:pt x="47619" y="61812"/>
                  </a:cubicBezTo>
                  <a:close/>
                  <a:moveTo>
                    <a:pt x="50288" y="62754"/>
                  </a:moveTo>
                  <a:cubicBezTo>
                    <a:pt x="50759" y="62950"/>
                    <a:pt x="51230" y="63107"/>
                    <a:pt x="51702" y="63303"/>
                  </a:cubicBezTo>
                  <a:lnTo>
                    <a:pt x="51662" y="63578"/>
                  </a:lnTo>
                  <a:lnTo>
                    <a:pt x="51623" y="63578"/>
                  </a:lnTo>
                  <a:lnTo>
                    <a:pt x="50642" y="63500"/>
                  </a:lnTo>
                  <a:cubicBezTo>
                    <a:pt x="50563" y="63225"/>
                    <a:pt x="50367" y="63029"/>
                    <a:pt x="50210" y="62911"/>
                  </a:cubicBezTo>
                  <a:cubicBezTo>
                    <a:pt x="50249" y="62872"/>
                    <a:pt x="50249" y="62793"/>
                    <a:pt x="50288" y="62754"/>
                  </a:cubicBezTo>
                  <a:close/>
                  <a:moveTo>
                    <a:pt x="22377" y="57297"/>
                  </a:moveTo>
                  <a:cubicBezTo>
                    <a:pt x="22573" y="57611"/>
                    <a:pt x="22848" y="57925"/>
                    <a:pt x="23123" y="58279"/>
                  </a:cubicBezTo>
                  <a:cubicBezTo>
                    <a:pt x="23162" y="58318"/>
                    <a:pt x="23201" y="58318"/>
                    <a:pt x="23201" y="58318"/>
                  </a:cubicBezTo>
                  <a:cubicBezTo>
                    <a:pt x="23280" y="58514"/>
                    <a:pt x="23358" y="58710"/>
                    <a:pt x="23476" y="58867"/>
                  </a:cubicBezTo>
                  <a:cubicBezTo>
                    <a:pt x="23162" y="59299"/>
                    <a:pt x="22102" y="60791"/>
                    <a:pt x="22416" y="61890"/>
                  </a:cubicBezTo>
                  <a:cubicBezTo>
                    <a:pt x="22573" y="62401"/>
                    <a:pt x="22966" y="62715"/>
                    <a:pt x="23594" y="62911"/>
                  </a:cubicBezTo>
                  <a:cubicBezTo>
                    <a:pt x="24301" y="63146"/>
                    <a:pt x="24850" y="63421"/>
                    <a:pt x="25164" y="63775"/>
                  </a:cubicBezTo>
                  <a:cubicBezTo>
                    <a:pt x="24994" y="63807"/>
                    <a:pt x="24727" y="63841"/>
                    <a:pt x="24404" y="63841"/>
                  </a:cubicBezTo>
                  <a:cubicBezTo>
                    <a:pt x="23537" y="63841"/>
                    <a:pt x="22261" y="63591"/>
                    <a:pt x="21317" y="62361"/>
                  </a:cubicBezTo>
                  <a:cubicBezTo>
                    <a:pt x="21474" y="62086"/>
                    <a:pt x="21553" y="61772"/>
                    <a:pt x="21592" y="61458"/>
                  </a:cubicBezTo>
                  <a:cubicBezTo>
                    <a:pt x="21553" y="60359"/>
                    <a:pt x="21003" y="59888"/>
                    <a:pt x="20611" y="59692"/>
                  </a:cubicBezTo>
                  <a:cubicBezTo>
                    <a:pt x="20728" y="59613"/>
                    <a:pt x="20885" y="59535"/>
                    <a:pt x="21003" y="59456"/>
                  </a:cubicBezTo>
                  <a:lnTo>
                    <a:pt x="21082" y="59417"/>
                  </a:lnTo>
                  <a:cubicBezTo>
                    <a:pt x="21513" y="59103"/>
                    <a:pt x="21906" y="58867"/>
                    <a:pt x="22220" y="57965"/>
                  </a:cubicBezTo>
                  <a:cubicBezTo>
                    <a:pt x="22299" y="57729"/>
                    <a:pt x="22338" y="57533"/>
                    <a:pt x="22377" y="57297"/>
                  </a:cubicBezTo>
                  <a:close/>
                  <a:moveTo>
                    <a:pt x="28305" y="57140"/>
                  </a:moveTo>
                  <a:cubicBezTo>
                    <a:pt x="28305" y="57179"/>
                    <a:pt x="28305" y="57179"/>
                    <a:pt x="28344" y="57219"/>
                  </a:cubicBezTo>
                  <a:cubicBezTo>
                    <a:pt x="28344" y="57219"/>
                    <a:pt x="28737" y="57611"/>
                    <a:pt x="28619" y="58004"/>
                  </a:cubicBezTo>
                  <a:cubicBezTo>
                    <a:pt x="28501" y="58396"/>
                    <a:pt x="27873" y="58710"/>
                    <a:pt x="26852" y="58907"/>
                  </a:cubicBezTo>
                  <a:cubicBezTo>
                    <a:pt x="26852" y="58946"/>
                    <a:pt x="26852" y="58946"/>
                    <a:pt x="26852" y="58946"/>
                  </a:cubicBezTo>
                  <a:cubicBezTo>
                    <a:pt x="26499" y="59025"/>
                    <a:pt x="26263" y="59299"/>
                    <a:pt x="26185" y="59653"/>
                  </a:cubicBezTo>
                  <a:cubicBezTo>
                    <a:pt x="26067" y="60202"/>
                    <a:pt x="26303" y="60791"/>
                    <a:pt x="26735" y="61144"/>
                  </a:cubicBezTo>
                  <a:cubicBezTo>
                    <a:pt x="27363" y="61655"/>
                    <a:pt x="28580" y="62165"/>
                    <a:pt x="28697" y="62244"/>
                  </a:cubicBezTo>
                  <a:cubicBezTo>
                    <a:pt x="28737" y="62244"/>
                    <a:pt x="28815" y="62283"/>
                    <a:pt x="28894" y="62322"/>
                  </a:cubicBezTo>
                  <a:cubicBezTo>
                    <a:pt x="28933" y="62361"/>
                    <a:pt x="29051" y="62479"/>
                    <a:pt x="28972" y="62715"/>
                  </a:cubicBezTo>
                  <a:cubicBezTo>
                    <a:pt x="28894" y="63107"/>
                    <a:pt x="28344" y="63617"/>
                    <a:pt x="27402" y="63971"/>
                  </a:cubicBezTo>
                  <a:cubicBezTo>
                    <a:pt x="27559" y="63735"/>
                    <a:pt x="27637" y="63500"/>
                    <a:pt x="27598" y="63264"/>
                  </a:cubicBezTo>
                  <a:cubicBezTo>
                    <a:pt x="27598" y="62832"/>
                    <a:pt x="27245" y="62479"/>
                    <a:pt x="26538" y="62204"/>
                  </a:cubicBezTo>
                  <a:cubicBezTo>
                    <a:pt x="24889" y="61498"/>
                    <a:pt x="24968" y="61066"/>
                    <a:pt x="25086" y="60045"/>
                  </a:cubicBezTo>
                  <a:lnTo>
                    <a:pt x="25086" y="60006"/>
                  </a:lnTo>
                  <a:cubicBezTo>
                    <a:pt x="25282" y="57572"/>
                    <a:pt x="26420" y="57415"/>
                    <a:pt x="26460" y="57415"/>
                  </a:cubicBezTo>
                  <a:lnTo>
                    <a:pt x="26617" y="57415"/>
                  </a:lnTo>
                  <a:cubicBezTo>
                    <a:pt x="27245" y="57336"/>
                    <a:pt x="27794" y="57258"/>
                    <a:pt x="28305" y="57140"/>
                  </a:cubicBezTo>
                  <a:close/>
                  <a:moveTo>
                    <a:pt x="52251" y="63539"/>
                  </a:moveTo>
                  <a:cubicBezTo>
                    <a:pt x="52683" y="63696"/>
                    <a:pt x="53154" y="63892"/>
                    <a:pt x="53586" y="64089"/>
                  </a:cubicBezTo>
                  <a:cubicBezTo>
                    <a:pt x="53154" y="64089"/>
                    <a:pt x="52840" y="64206"/>
                    <a:pt x="52801" y="64206"/>
                  </a:cubicBezTo>
                  <a:lnTo>
                    <a:pt x="52761" y="64206"/>
                  </a:lnTo>
                  <a:cubicBezTo>
                    <a:pt x="52604" y="64049"/>
                    <a:pt x="52408" y="63892"/>
                    <a:pt x="52212" y="63775"/>
                  </a:cubicBezTo>
                  <a:lnTo>
                    <a:pt x="52251" y="63539"/>
                  </a:lnTo>
                  <a:close/>
                  <a:moveTo>
                    <a:pt x="49817" y="63303"/>
                  </a:moveTo>
                  <a:cubicBezTo>
                    <a:pt x="49856" y="63303"/>
                    <a:pt x="49856" y="63343"/>
                    <a:pt x="49856" y="63343"/>
                  </a:cubicBezTo>
                  <a:cubicBezTo>
                    <a:pt x="49896" y="63343"/>
                    <a:pt x="50210" y="63539"/>
                    <a:pt x="50131" y="63892"/>
                  </a:cubicBezTo>
                  <a:cubicBezTo>
                    <a:pt x="50092" y="64049"/>
                    <a:pt x="50053" y="64285"/>
                    <a:pt x="48914" y="64285"/>
                  </a:cubicBezTo>
                  <a:cubicBezTo>
                    <a:pt x="48797" y="63971"/>
                    <a:pt x="48679" y="63657"/>
                    <a:pt x="48561" y="63343"/>
                  </a:cubicBezTo>
                  <a:lnTo>
                    <a:pt x="48561" y="63343"/>
                  </a:lnTo>
                  <a:cubicBezTo>
                    <a:pt x="48757" y="63382"/>
                    <a:pt x="48993" y="63421"/>
                    <a:pt x="49228" y="63421"/>
                  </a:cubicBezTo>
                  <a:cubicBezTo>
                    <a:pt x="49425" y="63421"/>
                    <a:pt x="49621" y="63382"/>
                    <a:pt x="49778" y="63343"/>
                  </a:cubicBezTo>
                  <a:cubicBezTo>
                    <a:pt x="49778" y="63343"/>
                    <a:pt x="49817" y="63303"/>
                    <a:pt x="49817" y="63303"/>
                  </a:cubicBezTo>
                  <a:close/>
                  <a:moveTo>
                    <a:pt x="30032" y="51134"/>
                  </a:moveTo>
                  <a:cubicBezTo>
                    <a:pt x="30150" y="51841"/>
                    <a:pt x="30150" y="52979"/>
                    <a:pt x="29482" y="54392"/>
                  </a:cubicBezTo>
                  <a:cubicBezTo>
                    <a:pt x="28737" y="55138"/>
                    <a:pt x="27677" y="55923"/>
                    <a:pt x="26185" y="56865"/>
                  </a:cubicBezTo>
                  <a:cubicBezTo>
                    <a:pt x="26146" y="56905"/>
                    <a:pt x="26106" y="56905"/>
                    <a:pt x="26067" y="56944"/>
                  </a:cubicBezTo>
                  <a:cubicBezTo>
                    <a:pt x="25596" y="57179"/>
                    <a:pt x="24732" y="57847"/>
                    <a:pt x="24575" y="59967"/>
                  </a:cubicBezTo>
                  <a:cubicBezTo>
                    <a:pt x="24379" y="61184"/>
                    <a:pt x="24418" y="61890"/>
                    <a:pt x="26342" y="62675"/>
                  </a:cubicBezTo>
                  <a:cubicBezTo>
                    <a:pt x="26813" y="62872"/>
                    <a:pt x="27049" y="63107"/>
                    <a:pt x="27088" y="63303"/>
                  </a:cubicBezTo>
                  <a:cubicBezTo>
                    <a:pt x="27088" y="63657"/>
                    <a:pt x="26499" y="64128"/>
                    <a:pt x="26224" y="64285"/>
                  </a:cubicBezTo>
                  <a:cubicBezTo>
                    <a:pt x="26146" y="64324"/>
                    <a:pt x="26106" y="64403"/>
                    <a:pt x="26106" y="64442"/>
                  </a:cubicBezTo>
                  <a:cubicBezTo>
                    <a:pt x="26067" y="64285"/>
                    <a:pt x="26028" y="64128"/>
                    <a:pt x="25949" y="63971"/>
                  </a:cubicBezTo>
                  <a:cubicBezTo>
                    <a:pt x="25635" y="63264"/>
                    <a:pt x="24889" y="62754"/>
                    <a:pt x="23751" y="62401"/>
                  </a:cubicBezTo>
                  <a:cubicBezTo>
                    <a:pt x="23319" y="62244"/>
                    <a:pt x="23044" y="62047"/>
                    <a:pt x="22966" y="61733"/>
                  </a:cubicBezTo>
                  <a:cubicBezTo>
                    <a:pt x="22691" y="60909"/>
                    <a:pt x="23594" y="59574"/>
                    <a:pt x="23987" y="59142"/>
                  </a:cubicBezTo>
                  <a:cubicBezTo>
                    <a:pt x="23987" y="59103"/>
                    <a:pt x="23987" y="59103"/>
                    <a:pt x="24026" y="59064"/>
                  </a:cubicBezTo>
                  <a:cubicBezTo>
                    <a:pt x="24104" y="58985"/>
                    <a:pt x="24144" y="58789"/>
                    <a:pt x="24144" y="58593"/>
                  </a:cubicBezTo>
                  <a:cubicBezTo>
                    <a:pt x="24261" y="57886"/>
                    <a:pt x="24458" y="56277"/>
                    <a:pt x="26106" y="55374"/>
                  </a:cubicBezTo>
                  <a:cubicBezTo>
                    <a:pt x="27166" y="54824"/>
                    <a:pt x="27794" y="54157"/>
                    <a:pt x="27991" y="53411"/>
                  </a:cubicBezTo>
                  <a:cubicBezTo>
                    <a:pt x="28108" y="53097"/>
                    <a:pt x="28108" y="52783"/>
                    <a:pt x="28069" y="52547"/>
                  </a:cubicBezTo>
                  <a:lnTo>
                    <a:pt x="28069" y="52547"/>
                  </a:lnTo>
                  <a:cubicBezTo>
                    <a:pt x="28737" y="52704"/>
                    <a:pt x="29208" y="52783"/>
                    <a:pt x="29247" y="52783"/>
                  </a:cubicBezTo>
                  <a:lnTo>
                    <a:pt x="29286" y="52783"/>
                  </a:lnTo>
                  <a:cubicBezTo>
                    <a:pt x="29325" y="52783"/>
                    <a:pt x="29404" y="52783"/>
                    <a:pt x="29443" y="52743"/>
                  </a:cubicBezTo>
                  <a:cubicBezTo>
                    <a:pt x="29522" y="52704"/>
                    <a:pt x="29639" y="52626"/>
                    <a:pt x="30032" y="51134"/>
                  </a:cubicBezTo>
                  <a:close/>
                  <a:moveTo>
                    <a:pt x="54881" y="64717"/>
                  </a:moveTo>
                  <a:cubicBezTo>
                    <a:pt x="55274" y="64913"/>
                    <a:pt x="55706" y="65109"/>
                    <a:pt x="56098" y="65306"/>
                  </a:cubicBezTo>
                  <a:cubicBezTo>
                    <a:pt x="55823" y="65306"/>
                    <a:pt x="55588" y="65345"/>
                    <a:pt x="55392" y="65384"/>
                  </a:cubicBezTo>
                  <a:cubicBezTo>
                    <a:pt x="55274" y="65109"/>
                    <a:pt x="55078" y="64874"/>
                    <a:pt x="54881" y="64717"/>
                  </a:cubicBezTo>
                  <a:close/>
                  <a:moveTo>
                    <a:pt x="50642" y="64049"/>
                  </a:moveTo>
                  <a:lnTo>
                    <a:pt x="51544" y="64128"/>
                  </a:lnTo>
                  <a:cubicBezTo>
                    <a:pt x="51702" y="64167"/>
                    <a:pt x="52683" y="64403"/>
                    <a:pt x="52644" y="65463"/>
                  </a:cubicBezTo>
                  <a:cubicBezTo>
                    <a:pt x="51937" y="65227"/>
                    <a:pt x="51270" y="65188"/>
                    <a:pt x="51230" y="65188"/>
                  </a:cubicBezTo>
                  <a:cubicBezTo>
                    <a:pt x="51152" y="65188"/>
                    <a:pt x="51113" y="65188"/>
                    <a:pt x="51073" y="65227"/>
                  </a:cubicBezTo>
                  <a:cubicBezTo>
                    <a:pt x="50916" y="64874"/>
                    <a:pt x="50642" y="64599"/>
                    <a:pt x="50485" y="64403"/>
                  </a:cubicBezTo>
                  <a:cubicBezTo>
                    <a:pt x="50563" y="64324"/>
                    <a:pt x="50602" y="64206"/>
                    <a:pt x="50642" y="64049"/>
                  </a:cubicBezTo>
                  <a:close/>
                  <a:moveTo>
                    <a:pt x="22259" y="63853"/>
                  </a:moveTo>
                  <a:cubicBezTo>
                    <a:pt x="23005" y="64285"/>
                    <a:pt x="23790" y="64363"/>
                    <a:pt x="24418" y="64363"/>
                  </a:cubicBezTo>
                  <a:cubicBezTo>
                    <a:pt x="24968" y="64363"/>
                    <a:pt x="25361" y="64285"/>
                    <a:pt x="25478" y="64285"/>
                  </a:cubicBezTo>
                  <a:cubicBezTo>
                    <a:pt x="25635" y="64677"/>
                    <a:pt x="25518" y="64952"/>
                    <a:pt x="25478" y="64991"/>
                  </a:cubicBezTo>
                  <a:cubicBezTo>
                    <a:pt x="25478" y="65031"/>
                    <a:pt x="25478" y="65070"/>
                    <a:pt x="25478" y="65109"/>
                  </a:cubicBezTo>
                  <a:cubicBezTo>
                    <a:pt x="25056" y="65441"/>
                    <a:pt x="24611" y="65518"/>
                    <a:pt x="24106" y="65518"/>
                  </a:cubicBezTo>
                  <a:cubicBezTo>
                    <a:pt x="23954" y="65518"/>
                    <a:pt x="23797" y="65511"/>
                    <a:pt x="23633" y="65502"/>
                  </a:cubicBezTo>
                  <a:cubicBezTo>
                    <a:pt x="22770" y="65423"/>
                    <a:pt x="22495" y="64834"/>
                    <a:pt x="22456" y="64834"/>
                  </a:cubicBezTo>
                  <a:cubicBezTo>
                    <a:pt x="22416" y="64756"/>
                    <a:pt x="22377" y="64717"/>
                    <a:pt x="22299" y="64677"/>
                  </a:cubicBezTo>
                  <a:cubicBezTo>
                    <a:pt x="22338" y="64520"/>
                    <a:pt x="22338" y="64363"/>
                    <a:pt x="22299" y="64167"/>
                  </a:cubicBezTo>
                  <a:cubicBezTo>
                    <a:pt x="22299" y="64089"/>
                    <a:pt x="22259" y="63971"/>
                    <a:pt x="22259" y="63853"/>
                  </a:cubicBezTo>
                  <a:close/>
                  <a:moveTo>
                    <a:pt x="63439" y="59025"/>
                  </a:moveTo>
                  <a:cubicBezTo>
                    <a:pt x="63635" y="59064"/>
                    <a:pt x="63949" y="59378"/>
                    <a:pt x="64067" y="59535"/>
                  </a:cubicBezTo>
                  <a:cubicBezTo>
                    <a:pt x="64106" y="59574"/>
                    <a:pt x="64146" y="59613"/>
                    <a:pt x="64185" y="59613"/>
                  </a:cubicBezTo>
                  <a:cubicBezTo>
                    <a:pt x="64146" y="59888"/>
                    <a:pt x="64146" y="60202"/>
                    <a:pt x="64185" y="60595"/>
                  </a:cubicBezTo>
                  <a:cubicBezTo>
                    <a:pt x="64342" y="63421"/>
                    <a:pt x="63753" y="65188"/>
                    <a:pt x="63047" y="66365"/>
                  </a:cubicBezTo>
                  <a:cubicBezTo>
                    <a:pt x="63164" y="64481"/>
                    <a:pt x="62065" y="63657"/>
                    <a:pt x="61162" y="63186"/>
                  </a:cubicBezTo>
                  <a:lnTo>
                    <a:pt x="61123" y="63186"/>
                  </a:lnTo>
                  <a:lnTo>
                    <a:pt x="60927" y="63146"/>
                  </a:lnTo>
                  <a:cubicBezTo>
                    <a:pt x="60299" y="62989"/>
                    <a:pt x="59906" y="62872"/>
                    <a:pt x="59749" y="62558"/>
                  </a:cubicBezTo>
                  <a:cubicBezTo>
                    <a:pt x="59749" y="62518"/>
                    <a:pt x="59749" y="62518"/>
                    <a:pt x="59749" y="62518"/>
                  </a:cubicBezTo>
                  <a:cubicBezTo>
                    <a:pt x="59671" y="62401"/>
                    <a:pt x="59631" y="62283"/>
                    <a:pt x="59671" y="62204"/>
                  </a:cubicBezTo>
                  <a:cubicBezTo>
                    <a:pt x="59749" y="62047"/>
                    <a:pt x="60259" y="61929"/>
                    <a:pt x="60573" y="61929"/>
                  </a:cubicBezTo>
                  <a:cubicBezTo>
                    <a:pt x="60613" y="61929"/>
                    <a:pt x="60652" y="61929"/>
                    <a:pt x="60691" y="61890"/>
                  </a:cubicBezTo>
                  <a:cubicBezTo>
                    <a:pt x="60927" y="62086"/>
                    <a:pt x="61162" y="62244"/>
                    <a:pt x="61398" y="62401"/>
                  </a:cubicBezTo>
                  <a:cubicBezTo>
                    <a:pt x="61947" y="62793"/>
                    <a:pt x="62418" y="63146"/>
                    <a:pt x="62575" y="63539"/>
                  </a:cubicBezTo>
                  <a:cubicBezTo>
                    <a:pt x="62615" y="63657"/>
                    <a:pt x="62693" y="63735"/>
                    <a:pt x="62811" y="63735"/>
                  </a:cubicBezTo>
                  <a:cubicBezTo>
                    <a:pt x="62850" y="63735"/>
                    <a:pt x="62890" y="63696"/>
                    <a:pt x="62929" y="63696"/>
                  </a:cubicBezTo>
                  <a:cubicBezTo>
                    <a:pt x="63047" y="63657"/>
                    <a:pt x="63125" y="63500"/>
                    <a:pt x="63086" y="63343"/>
                  </a:cubicBezTo>
                  <a:cubicBezTo>
                    <a:pt x="62890" y="62793"/>
                    <a:pt x="62340" y="62401"/>
                    <a:pt x="61712" y="61969"/>
                  </a:cubicBezTo>
                  <a:cubicBezTo>
                    <a:pt x="61319" y="61694"/>
                    <a:pt x="60927" y="61419"/>
                    <a:pt x="60613" y="61066"/>
                  </a:cubicBezTo>
                  <a:cubicBezTo>
                    <a:pt x="60338" y="60595"/>
                    <a:pt x="60377" y="60398"/>
                    <a:pt x="60416" y="60398"/>
                  </a:cubicBezTo>
                  <a:cubicBezTo>
                    <a:pt x="60416" y="60380"/>
                    <a:pt x="60467" y="60354"/>
                    <a:pt x="60575" y="60354"/>
                  </a:cubicBezTo>
                  <a:cubicBezTo>
                    <a:pt x="60701" y="60354"/>
                    <a:pt x="60906" y="60390"/>
                    <a:pt x="61202" y="60516"/>
                  </a:cubicBezTo>
                  <a:cubicBezTo>
                    <a:pt x="61947" y="60870"/>
                    <a:pt x="62536" y="61341"/>
                    <a:pt x="62850" y="61576"/>
                  </a:cubicBezTo>
                  <a:cubicBezTo>
                    <a:pt x="63036" y="61709"/>
                    <a:pt x="63168" y="61806"/>
                    <a:pt x="63283" y="61806"/>
                  </a:cubicBezTo>
                  <a:cubicBezTo>
                    <a:pt x="63338" y="61806"/>
                    <a:pt x="63388" y="61784"/>
                    <a:pt x="63439" y="61733"/>
                  </a:cubicBezTo>
                  <a:cubicBezTo>
                    <a:pt x="63518" y="61655"/>
                    <a:pt x="63596" y="61537"/>
                    <a:pt x="63518" y="61380"/>
                  </a:cubicBezTo>
                  <a:cubicBezTo>
                    <a:pt x="62850" y="59731"/>
                    <a:pt x="63047" y="59299"/>
                    <a:pt x="63321" y="59064"/>
                  </a:cubicBezTo>
                  <a:cubicBezTo>
                    <a:pt x="63361" y="59025"/>
                    <a:pt x="63361" y="59025"/>
                    <a:pt x="63439" y="59025"/>
                  </a:cubicBezTo>
                  <a:close/>
                  <a:moveTo>
                    <a:pt x="50013" y="64717"/>
                  </a:moveTo>
                  <a:cubicBezTo>
                    <a:pt x="50288" y="64991"/>
                    <a:pt x="50799" y="65580"/>
                    <a:pt x="50681" y="65894"/>
                  </a:cubicBezTo>
                  <a:cubicBezTo>
                    <a:pt x="50602" y="66051"/>
                    <a:pt x="50367" y="66326"/>
                    <a:pt x="49425" y="66405"/>
                  </a:cubicBezTo>
                  <a:cubicBezTo>
                    <a:pt x="49307" y="65855"/>
                    <a:pt x="49228" y="65345"/>
                    <a:pt x="49071" y="64834"/>
                  </a:cubicBezTo>
                  <a:cubicBezTo>
                    <a:pt x="49464" y="64834"/>
                    <a:pt x="49778" y="64795"/>
                    <a:pt x="50013" y="64717"/>
                  </a:cubicBezTo>
                  <a:close/>
                  <a:moveTo>
                    <a:pt x="57001" y="65855"/>
                  </a:moveTo>
                  <a:cubicBezTo>
                    <a:pt x="57197" y="65934"/>
                    <a:pt x="57394" y="66051"/>
                    <a:pt x="57551" y="66169"/>
                  </a:cubicBezTo>
                  <a:cubicBezTo>
                    <a:pt x="57590" y="66208"/>
                    <a:pt x="57629" y="66208"/>
                    <a:pt x="57668" y="66208"/>
                  </a:cubicBezTo>
                  <a:cubicBezTo>
                    <a:pt x="57590" y="66326"/>
                    <a:pt x="57511" y="66405"/>
                    <a:pt x="57433" y="66483"/>
                  </a:cubicBezTo>
                  <a:cubicBezTo>
                    <a:pt x="57394" y="66483"/>
                    <a:pt x="57354" y="66444"/>
                    <a:pt x="57276" y="66444"/>
                  </a:cubicBezTo>
                  <a:cubicBezTo>
                    <a:pt x="57237" y="66208"/>
                    <a:pt x="57158" y="66012"/>
                    <a:pt x="57001" y="65855"/>
                  </a:cubicBezTo>
                  <a:close/>
                  <a:moveTo>
                    <a:pt x="56043" y="65859"/>
                  </a:moveTo>
                  <a:cubicBezTo>
                    <a:pt x="56160" y="65859"/>
                    <a:pt x="56263" y="65880"/>
                    <a:pt x="56334" y="65934"/>
                  </a:cubicBezTo>
                  <a:cubicBezTo>
                    <a:pt x="56726" y="66287"/>
                    <a:pt x="56766" y="66444"/>
                    <a:pt x="56726" y="66758"/>
                  </a:cubicBezTo>
                  <a:cubicBezTo>
                    <a:pt x="56726" y="66797"/>
                    <a:pt x="56726" y="66837"/>
                    <a:pt x="56726" y="66837"/>
                  </a:cubicBezTo>
                  <a:cubicBezTo>
                    <a:pt x="56609" y="66954"/>
                    <a:pt x="56530" y="66994"/>
                    <a:pt x="56452" y="67033"/>
                  </a:cubicBezTo>
                  <a:cubicBezTo>
                    <a:pt x="56245" y="66944"/>
                    <a:pt x="56017" y="66900"/>
                    <a:pt x="55784" y="66900"/>
                  </a:cubicBezTo>
                  <a:cubicBezTo>
                    <a:pt x="55706" y="66900"/>
                    <a:pt x="55627" y="66905"/>
                    <a:pt x="55549" y="66915"/>
                  </a:cubicBezTo>
                  <a:cubicBezTo>
                    <a:pt x="55627" y="66522"/>
                    <a:pt x="55627" y="66208"/>
                    <a:pt x="55588" y="65934"/>
                  </a:cubicBezTo>
                  <a:cubicBezTo>
                    <a:pt x="55739" y="65891"/>
                    <a:pt x="55901" y="65859"/>
                    <a:pt x="56043" y="65859"/>
                  </a:cubicBezTo>
                  <a:close/>
                  <a:moveTo>
                    <a:pt x="51230" y="65737"/>
                  </a:moveTo>
                  <a:cubicBezTo>
                    <a:pt x="51505" y="65777"/>
                    <a:pt x="53547" y="65934"/>
                    <a:pt x="53782" y="67072"/>
                  </a:cubicBezTo>
                  <a:lnTo>
                    <a:pt x="53821" y="67622"/>
                  </a:lnTo>
                  <a:cubicBezTo>
                    <a:pt x="53432" y="67427"/>
                    <a:pt x="52963" y="67350"/>
                    <a:pt x="52555" y="67350"/>
                  </a:cubicBezTo>
                  <a:cubicBezTo>
                    <a:pt x="52388" y="67350"/>
                    <a:pt x="52231" y="67363"/>
                    <a:pt x="52094" y="67386"/>
                  </a:cubicBezTo>
                  <a:cubicBezTo>
                    <a:pt x="51937" y="66758"/>
                    <a:pt x="51466" y="66405"/>
                    <a:pt x="51113" y="66287"/>
                  </a:cubicBezTo>
                  <a:cubicBezTo>
                    <a:pt x="51152" y="66208"/>
                    <a:pt x="51152" y="66169"/>
                    <a:pt x="51191" y="66091"/>
                  </a:cubicBezTo>
                  <a:cubicBezTo>
                    <a:pt x="51230" y="65973"/>
                    <a:pt x="51230" y="65855"/>
                    <a:pt x="51230" y="65737"/>
                  </a:cubicBezTo>
                  <a:close/>
                  <a:moveTo>
                    <a:pt x="28344" y="64128"/>
                  </a:moveTo>
                  <a:cubicBezTo>
                    <a:pt x="29129" y="64481"/>
                    <a:pt x="30032" y="64913"/>
                    <a:pt x="31013" y="65345"/>
                  </a:cubicBezTo>
                  <a:lnTo>
                    <a:pt x="30856" y="65737"/>
                  </a:lnTo>
                  <a:cubicBezTo>
                    <a:pt x="30213" y="67359"/>
                    <a:pt x="29271" y="67666"/>
                    <a:pt x="28556" y="67666"/>
                  </a:cubicBezTo>
                  <a:cubicBezTo>
                    <a:pt x="28267" y="67666"/>
                    <a:pt x="28014" y="67616"/>
                    <a:pt x="27834" y="67582"/>
                  </a:cubicBezTo>
                  <a:cubicBezTo>
                    <a:pt x="27088" y="67347"/>
                    <a:pt x="26617" y="66954"/>
                    <a:pt x="26420" y="66444"/>
                  </a:cubicBezTo>
                  <a:cubicBezTo>
                    <a:pt x="26146" y="65816"/>
                    <a:pt x="26381" y="65148"/>
                    <a:pt x="26499" y="64874"/>
                  </a:cubicBezTo>
                  <a:lnTo>
                    <a:pt x="26656" y="64756"/>
                  </a:lnTo>
                  <a:cubicBezTo>
                    <a:pt x="27363" y="64599"/>
                    <a:pt x="27912" y="64363"/>
                    <a:pt x="28344" y="64128"/>
                  </a:cubicBezTo>
                  <a:close/>
                  <a:moveTo>
                    <a:pt x="53534" y="64646"/>
                  </a:moveTo>
                  <a:cubicBezTo>
                    <a:pt x="53763" y="64646"/>
                    <a:pt x="54019" y="64700"/>
                    <a:pt x="54214" y="64874"/>
                  </a:cubicBezTo>
                  <a:cubicBezTo>
                    <a:pt x="54489" y="65109"/>
                    <a:pt x="54803" y="65345"/>
                    <a:pt x="54960" y="65698"/>
                  </a:cubicBezTo>
                  <a:cubicBezTo>
                    <a:pt x="54960" y="65737"/>
                    <a:pt x="54960" y="65816"/>
                    <a:pt x="54960" y="65855"/>
                  </a:cubicBezTo>
                  <a:cubicBezTo>
                    <a:pt x="54960" y="65894"/>
                    <a:pt x="54999" y="65894"/>
                    <a:pt x="55038" y="65934"/>
                  </a:cubicBezTo>
                  <a:cubicBezTo>
                    <a:pt x="55117" y="66248"/>
                    <a:pt x="55078" y="66640"/>
                    <a:pt x="54881" y="67111"/>
                  </a:cubicBezTo>
                  <a:cubicBezTo>
                    <a:pt x="54881" y="67111"/>
                    <a:pt x="54881" y="67151"/>
                    <a:pt x="54881" y="67151"/>
                  </a:cubicBezTo>
                  <a:cubicBezTo>
                    <a:pt x="54685" y="67308"/>
                    <a:pt x="54528" y="67465"/>
                    <a:pt x="54410" y="67700"/>
                  </a:cubicBezTo>
                  <a:lnTo>
                    <a:pt x="54371" y="67700"/>
                  </a:lnTo>
                  <a:lnTo>
                    <a:pt x="54332" y="67033"/>
                  </a:lnTo>
                  <a:cubicBezTo>
                    <a:pt x="54332" y="66994"/>
                    <a:pt x="54332" y="66994"/>
                    <a:pt x="54332" y="66994"/>
                  </a:cubicBezTo>
                  <a:cubicBezTo>
                    <a:pt x="54214" y="66365"/>
                    <a:pt x="53743" y="65934"/>
                    <a:pt x="53193" y="65659"/>
                  </a:cubicBezTo>
                  <a:cubicBezTo>
                    <a:pt x="53232" y="65306"/>
                    <a:pt x="53193" y="64952"/>
                    <a:pt x="53075" y="64717"/>
                  </a:cubicBezTo>
                  <a:cubicBezTo>
                    <a:pt x="53181" y="64682"/>
                    <a:pt x="53349" y="64646"/>
                    <a:pt x="53534" y="64646"/>
                  </a:cubicBezTo>
                  <a:close/>
                  <a:moveTo>
                    <a:pt x="22102" y="65227"/>
                  </a:moveTo>
                  <a:cubicBezTo>
                    <a:pt x="22220" y="65463"/>
                    <a:pt x="22534" y="65737"/>
                    <a:pt x="23044" y="65934"/>
                  </a:cubicBezTo>
                  <a:cubicBezTo>
                    <a:pt x="22966" y="66837"/>
                    <a:pt x="22652" y="67465"/>
                    <a:pt x="22142" y="67661"/>
                  </a:cubicBezTo>
                  <a:cubicBezTo>
                    <a:pt x="21827" y="67818"/>
                    <a:pt x="21553" y="67818"/>
                    <a:pt x="21317" y="67818"/>
                  </a:cubicBezTo>
                  <a:cubicBezTo>
                    <a:pt x="21513" y="67582"/>
                    <a:pt x="21631" y="67268"/>
                    <a:pt x="21670" y="66994"/>
                  </a:cubicBezTo>
                  <a:cubicBezTo>
                    <a:pt x="21749" y="66444"/>
                    <a:pt x="21553" y="66012"/>
                    <a:pt x="21317" y="65737"/>
                  </a:cubicBezTo>
                  <a:cubicBezTo>
                    <a:pt x="21592" y="65659"/>
                    <a:pt x="21827" y="65541"/>
                    <a:pt x="22024" y="65345"/>
                  </a:cubicBezTo>
                  <a:cubicBezTo>
                    <a:pt x="22024" y="65306"/>
                    <a:pt x="22063" y="65266"/>
                    <a:pt x="22102" y="65227"/>
                  </a:cubicBezTo>
                  <a:close/>
                  <a:moveTo>
                    <a:pt x="25753" y="65580"/>
                  </a:moveTo>
                  <a:lnTo>
                    <a:pt x="25753" y="65580"/>
                  </a:lnTo>
                  <a:cubicBezTo>
                    <a:pt x="25714" y="65934"/>
                    <a:pt x="25753" y="66287"/>
                    <a:pt x="25910" y="66679"/>
                  </a:cubicBezTo>
                  <a:cubicBezTo>
                    <a:pt x="26106" y="67229"/>
                    <a:pt x="26577" y="67661"/>
                    <a:pt x="27284" y="67936"/>
                  </a:cubicBezTo>
                  <a:cubicBezTo>
                    <a:pt x="27206" y="68053"/>
                    <a:pt x="27088" y="68289"/>
                    <a:pt x="26813" y="68760"/>
                  </a:cubicBezTo>
                  <a:cubicBezTo>
                    <a:pt x="26518" y="69270"/>
                    <a:pt x="25911" y="69450"/>
                    <a:pt x="25368" y="69450"/>
                  </a:cubicBezTo>
                  <a:cubicBezTo>
                    <a:pt x="25117" y="69450"/>
                    <a:pt x="24880" y="69411"/>
                    <a:pt x="24693" y="69349"/>
                  </a:cubicBezTo>
                  <a:cubicBezTo>
                    <a:pt x="22966" y="68682"/>
                    <a:pt x="23241" y="67465"/>
                    <a:pt x="23241" y="67425"/>
                  </a:cubicBezTo>
                  <a:cubicBezTo>
                    <a:pt x="23241" y="67386"/>
                    <a:pt x="23241" y="67347"/>
                    <a:pt x="23241" y="67308"/>
                  </a:cubicBezTo>
                  <a:cubicBezTo>
                    <a:pt x="23398" y="66994"/>
                    <a:pt x="23515" y="66562"/>
                    <a:pt x="23555" y="66012"/>
                  </a:cubicBezTo>
                  <a:cubicBezTo>
                    <a:pt x="23594" y="66012"/>
                    <a:pt x="23594" y="66012"/>
                    <a:pt x="23594" y="66051"/>
                  </a:cubicBezTo>
                  <a:cubicBezTo>
                    <a:pt x="23756" y="66060"/>
                    <a:pt x="23916" y="66067"/>
                    <a:pt x="24075" y="66067"/>
                  </a:cubicBezTo>
                  <a:cubicBezTo>
                    <a:pt x="24647" y="66067"/>
                    <a:pt x="25200" y="65980"/>
                    <a:pt x="25753" y="65580"/>
                  </a:cubicBezTo>
                  <a:close/>
                  <a:moveTo>
                    <a:pt x="63895" y="55993"/>
                  </a:moveTo>
                  <a:cubicBezTo>
                    <a:pt x="64644" y="55993"/>
                    <a:pt x="65166" y="56159"/>
                    <a:pt x="65166" y="56159"/>
                  </a:cubicBezTo>
                  <a:cubicBezTo>
                    <a:pt x="65716" y="56316"/>
                    <a:pt x="66462" y="56748"/>
                    <a:pt x="66776" y="57925"/>
                  </a:cubicBezTo>
                  <a:cubicBezTo>
                    <a:pt x="66776" y="58082"/>
                    <a:pt x="66815" y="58239"/>
                    <a:pt x="66815" y="58436"/>
                  </a:cubicBezTo>
                  <a:cubicBezTo>
                    <a:pt x="66933" y="59221"/>
                    <a:pt x="67090" y="60438"/>
                    <a:pt x="66658" y="63932"/>
                  </a:cubicBezTo>
                  <a:cubicBezTo>
                    <a:pt x="65795" y="65934"/>
                    <a:pt x="64931" y="67622"/>
                    <a:pt x="63204" y="69663"/>
                  </a:cubicBezTo>
                  <a:cubicBezTo>
                    <a:pt x="63282" y="69545"/>
                    <a:pt x="63321" y="69467"/>
                    <a:pt x="63400" y="69349"/>
                  </a:cubicBezTo>
                  <a:cubicBezTo>
                    <a:pt x="65952" y="65070"/>
                    <a:pt x="65991" y="62008"/>
                    <a:pt x="65991" y="61655"/>
                  </a:cubicBezTo>
                  <a:cubicBezTo>
                    <a:pt x="66187" y="60398"/>
                    <a:pt x="65834" y="58867"/>
                    <a:pt x="65206" y="58161"/>
                  </a:cubicBezTo>
                  <a:cubicBezTo>
                    <a:pt x="64656" y="57572"/>
                    <a:pt x="63047" y="56787"/>
                    <a:pt x="62497" y="56512"/>
                  </a:cubicBezTo>
                  <a:cubicBezTo>
                    <a:pt x="62575" y="56237"/>
                    <a:pt x="62811" y="56080"/>
                    <a:pt x="63204" y="56041"/>
                  </a:cubicBezTo>
                  <a:cubicBezTo>
                    <a:pt x="63448" y="56006"/>
                    <a:pt x="63680" y="55993"/>
                    <a:pt x="63895" y="55993"/>
                  </a:cubicBezTo>
                  <a:close/>
                  <a:moveTo>
                    <a:pt x="31524" y="65580"/>
                  </a:moveTo>
                  <a:cubicBezTo>
                    <a:pt x="32819" y="66169"/>
                    <a:pt x="34232" y="66797"/>
                    <a:pt x="35606" y="67425"/>
                  </a:cubicBezTo>
                  <a:lnTo>
                    <a:pt x="35489" y="67818"/>
                  </a:lnTo>
                  <a:cubicBezTo>
                    <a:pt x="35253" y="68721"/>
                    <a:pt x="34782" y="69388"/>
                    <a:pt x="34154" y="69741"/>
                  </a:cubicBezTo>
                  <a:cubicBezTo>
                    <a:pt x="33850" y="69904"/>
                    <a:pt x="33524" y="69982"/>
                    <a:pt x="33173" y="69982"/>
                  </a:cubicBezTo>
                  <a:cubicBezTo>
                    <a:pt x="32844" y="69982"/>
                    <a:pt x="32492" y="69914"/>
                    <a:pt x="32113" y="69781"/>
                  </a:cubicBezTo>
                  <a:cubicBezTo>
                    <a:pt x="30385" y="69153"/>
                    <a:pt x="30896" y="66954"/>
                    <a:pt x="30935" y="66876"/>
                  </a:cubicBezTo>
                  <a:cubicBezTo>
                    <a:pt x="30935" y="66837"/>
                    <a:pt x="30935" y="66837"/>
                    <a:pt x="30935" y="66797"/>
                  </a:cubicBezTo>
                  <a:cubicBezTo>
                    <a:pt x="31092" y="66562"/>
                    <a:pt x="31249" y="66287"/>
                    <a:pt x="31367" y="65934"/>
                  </a:cubicBezTo>
                  <a:lnTo>
                    <a:pt x="31524" y="65580"/>
                  </a:lnTo>
                  <a:close/>
                  <a:moveTo>
                    <a:pt x="22730" y="67975"/>
                  </a:moveTo>
                  <a:cubicBezTo>
                    <a:pt x="22809" y="68525"/>
                    <a:pt x="23162" y="69231"/>
                    <a:pt x="24222" y="69741"/>
                  </a:cubicBezTo>
                  <a:cubicBezTo>
                    <a:pt x="24104" y="70056"/>
                    <a:pt x="23790" y="70605"/>
                    <a:pt x="23084" y="70801"/>
                  </a:cubicBezTo>
                  <a:cubicBezTo>
                    <a:pt x="22770" y="70605"/>
                    <a:pt x="22495" y="70330"/>
                    <a:pt x="22142" y="69859"/>
                  </a:cubicBezTo>
                  <a:cubicBezTo>
                    <a:pt x="22063" y="69781"/>
                    <a:pt x="21945" y="69741"/>
                    <a:pt x="21867" y="69741"/>
                  </a:cubicBezTo>
                  <a:cubicBezTo>
                    <a:pt x="21749" y="69781"/>
                    <a:pt x="21670" y="69859"/>
                    <a:pt x="21670" y="69977"/>
                  </a:cubicBezTo>
                  <a:cubicBezTo>
                    <a:pt x="21670" y="69977"/>
                    <a:pt x="21592" y="70448"/>
                    <a:pt x="21749" y="71037"/>
                  </a:cubicBezTo>
                  <a:cubicBezTo>
                    <a:pt x="21631" y="71037"/>
                    <a:pt x="21474" y="70998"/>
                    <a:pt x="21317" y="70958"/>
                  </a:cubicBezTo>
                  <a:cubicBezTo>
                    <a:pt x="21199" y="70880"/>
                    <a:pt x="21121" y="70841"/>
                    <a:pt x="21003" y="70801"/>
                  </a:cubicBezTo>
                  <a:cubicBezTo>
                    <a:pt x="20925" y="70723"/>
                    <a:pt x="20846" y="70644"/>
                    <a:pt x="20768" y="70566"/>
                  </a:cubicBezTo>
                  <a:cubicBezTo>
                    <a:pt x="21003" y="70252"/>
                    <a:pt x="21042" y="69781"/>
                    <a:pt x="21042" y="69349"/>
                  </a:cubicBezTo>
                  <a:cubicBezTo>
                    <a:pt x="21042" y="68799"/>
                    <a:pt x="20807" y="68446"/>
                    <a:pt x="20611" y="68210"/>
                  </a:cubicBezTo>
                  <a:cubicBezTo>
                    <a:pt x="20611" y="68210"/>
                    <a:pt x="20611" y="68171"/>
                    <a:pt x="20611" y="68171"/>
                  </a:cubicBezTo>
                  <a:cubicBezTo>
                    <a:pt x="20689" y="68210"/>
                    <a:pt x="21042" y="68367"/>
                    <a:pt x="21474" y="68367"/>
                  </a:cubicBezTo>
                  <a:cubicBezTo>
                    <a:pt x="21749" y="68367"/>
                    <a:pt x="22063" y="68328"/>
                    <a:pt x="22338" y="68171"/>
                  </a:cubicBezTo>
                  <a:cubicBezTo>
                    <a:pt x="22456" y="68132"/>
                    <a:pt x="22573" y="68093"/>
                    <a:pt x="22730" y="67975"/>
                  </a:cubicBezTo>
                  <a:close/>
                  <a:moveTo>
                    <a:pt x="71955" y="63607"/>
                  </a:moveTo>
                  <a:cubicBezTo>
                    <a:pt x="72142" y="63607"/>
                    <a:pt x="72327" y="63648"/>
                    <a:pt x="72507" y="63735"/>
                  </a:cubicBezTo>
                  <a:cubicBezTo>
                    <a:pt x="73646" y="64246"/>
                    <a:pt x="73724" y="64913"/>
                    <a:pt x="73685" y="65384"/>
                  </a:cubicBezTo>
                  <a:cubicBezTo>
                    <a:pt x="73646" y="65816"/>
                    <a:pt x="73018" y="65855"/>
                    <a:pt x="72782" y="65855"/>
                  </a:cubicBezTo>
                  <a:cubicBezTo>
                    <a:pt x="72704" y="65620"/>
                    <a:pt x="72507" y="65384"/>
                    <a:pt x="72311" y="65227"/>
                  </a:cubicBezTo>
                  <a:cubicBezTo>
                    <a:pt x="72182" y="65141"/>
                    <a:pt x="71948" y="65008"/>
                    <a:pt x="71640" y="65008"/>
                  </a:cubicBezTo>
                  <a:cubicBezTo>
                    <a:pt x="71384" y="65008"/>
                    <a:pt x="71079" y="65099"/>
                    <a:pt x="70741" y="65384"/>
                  </a:cubicBezTo>
                  <a:cubicBezTo>
                    <a:pt x="70505" y="65580"/>
                    <a:pt x="70309" y="65816"/>
                    <a:pt x="70073" y="66051"/>
                  </a:cubicBezTo>
                  <a:cubicBezTo>
                    <a:pt x="69877" y="66326"/>
                    <a:pt x="69642" y="66601"/>
                    <a:pt x="69288" y="66915"/>
                  </a:cubicBezTo>
                  <a:cubicBezTo>
                    <a:pt x="69210" y="67033"/>
                    <a:pt x="69210" y="67229"/>
                    <a:pt x="69288" y="67308"/>
                  </a:cubicBezTo>
                  <a:cubicBezTo>
                    <a:pt x="69347" y="67366"/>
                    <a:pt x="69426" y="67396"/>
                    <a:pt x="69499" y="67396"/>
                  </a:cubicBezTo>
                  <a:cubicBezTo>
                    <a:pt x="69573" y="67396"/>
                    <a:pt x="69642" y="67366"/>
                    <a:pt x="69681" y="67308"/>
                  </a:cubicBezTo>
                  <a:cubicBezTo>
                    <a:pt x="70034" y="66954"/>
                    <a:pt x="70309" y="66679"/>
                    <a:pt x="70505" y="66405"/>
                  </a:cubicBezTo>
                  <a:cubicBezTo>
                    <a:pt x="70741" y="66169"/>
                    <a:pt x="70898" y="65973"/>
                    <a:pt x="71094" y="65816"/>
                  </a:cubicBezTo>
                  <a:cubicBezTo>
                    <a:pt x="71253" y="65684"/>
                    <a:pt x="71465" y="65551"/>
                    <a:pt x="71683" y="65551"/>
                  </a:cubicBezTo>
                  <a:cubicBezTo>
                    <a:pt x="71788" y="65551"/>
                    <a:pt x="71895" y="65582"/>
                    <a:pt x="71997" y="65659"/>
                  </a:cubicBezTo>
                  <a:cubicBezTo>
                    <a:pt x="72272" y="65894"/>
                    <a:pt x="72429" y="66365"/>
                    <a:pt x="72311" y="66679"/>
                  </a:cubicBezTo>
                  <a:cubicBezTo>
                    <a:pt x="72115" y="67190"/>
                    <a:pt x="71251" y="67425"/>
                    <a:pt x="70662" y="67622"/>
                  </a:cubicBezTo>
                  <a:cubicBezTo>
                    <a:pt x="70466" y="67700"/>
                    <a:pt x="70270" y="67779"/>
                    <a:pt x="70113" y="67818"/>
                  </a:cubicBezTo>
                  <a:cubicBezTo>
                    <a:pt x="68071" y="68682"/>
                    <a:pt x="67443" y="70056"/>
                    <a:pt x="67404" y="70134"/>
                  </a:cubicBezTo>
                  <a:cubicBezTo>
                    <a:pt x="66854" y="70409"/>
                    <a:pt x="66344" y="70723"/>
                    <a:pt x="65795" y="71115"/>
                  </a:cubicBezTo>
                  <a:cubicBezTo>
                    <a:pt x="66697" y="69702"/>
                    <a:pt x="67875" y="67896"/>
                    <a:pt x="68739" y="66522"/>
                  </a:cubicBezTo>
                  <a:cubicBezTo>
                    <a:pt x="69583" y="65138"/>
                    <a:pt x="70805" y="63607"/>
                    <a:pt x="71955" y="63607"/>
                  </a:cubicBezTo>
                  <a:close/>
                  <a:moveTo>
                    <a:pt x="30268" y="67582"/>
                  </a:moveTo>
                  <a:cubicBezTo>
                    <a:pt x="30268" y="68407"/>
                    <a:pt x="30503" y="69388"/>
                    <a:pt x="31327" y="69977"/>
                  </a:cubicBezTo>
                  <a:lnTo>
                    <a:pt x="31170" y="70527"/>
                  </a:lnTo>
                  <a:cubicBezTo>
                    <a:pt x="31067" y="70515"/>
                    <a:pt x="30960" y="70510"/>
                    <a:pt x="30851" y="70510"/>
                  </a:cubicBezTo>
                  <a:cubicBezTo>
                    <a:pt x="30587" y="70510"/>
                    <a:pt x="30310" y="70538"/>
                    <a:pt x="30032" y="70566"/>
                  </a:cubicBezTo>
                  <a:cubicBezTo>
                    <a:pt x="29325" y="70684"/>
                    <a:pt x="28697" y="70919"/>
                    <a:pt x="28187" y="71312"/>
                  </a:cubicBezTo>
                  <a:cubicBezTo>
                    <a:pt x="27049" y="70527"/>
                    <a:pt x="27441" y="68878"/>
                    <a:pt x="27441" y="68839"/>
                  </a:cubicBezTo>
                  <a:cubicBezTo>
                    <a:pt x="27441" y="68799"/>
                    <a:pt x="27441" y="68760"/>
                    <a:pt x="27441" y="68760"/>
                  </a:cubicBezTo>
                  <a:cubicBezTo>
                    <a:pt x="27637" y="68446"/>
                    <a:pt x="27755" y="68250"/>
                    <a:pt x="27794" y="68132"/>
                  </a:cubicBezTo>
                  <a:cubicBezTo>
                    <a:pt x="27991" y="68171"/>
                    <a:pt x="28266" y="68210"/>
                    <a:pt x="28580" y="68210"/>
                  </a:cubicBezTo>
                  <a:cubicBezTo>
                    <a:pt x="29090" y="68210"/>
                    <a:pt x="29718" y="68093"/>
                    <a:pt x="30268" y="67582"/>
                  </a:cubicBezTo>
                  <a:close/>
                  <a:moveTo>
                    <a:pt x="36117" y="67661"/>
                  </a:moveTo>
                  <a:cubicBezTo>
                    <a:pt x="37569" y="68328"/>
                    <a:pt x="38943" y="68996"/>
                    <a:pt x="40082" y="69506"/>
                  </a:cubicBezTo>
                  <a:lnTo>
                    <a:pt x="40003" y="69820"/>
                  </a:lnTo>
                  <a:cubicBezTo>
                    <a:pt x="39563" y="71360"/>
                    <a:pt x="38896" y="72070"/>
                    <a:pt x="37822" y="72070"/>
                  </a:cubicBezTo>
                  <a:cubicBezTo>
                    <a:pt x="37555" y="72070"/>
                    <a:pt x="37262" y="72026"/>
                    <a:pt x="36941" y="71940"/>
                  </a:cubicBezTo>
                  <a:cubicBezTo>
                    <a:pt x="35175" y="71469"/>
                    <a:pt x="35724" y="68996"/>
                    <a:pt x="35763" y="68878"/>
                  </a:cubicBezTo>
                  <a:cubicBezTo>
                    <a:pt x="35763" y="68839"/>
                    <a:pt x="35763" y="68799"/>
                    <a:pt x="35724" y="68760"/>
                  </a:cubicBezTo>
                  <a:cubicBezTo>
                    <a:pt x="35842" y="68525"/>
                    <a:pt x="35960" y="68250"/>
                    <a:pt x="35999" y="67975"/>
                  </a:cubicBezTo>
                  <a:lnTo>
                    <a:pt x="36117" y="67661"/>
                  </a:lnTo>
                  <a:close/>
                  <a:moveTo>
                    <a:pt x="55745" y="67425"/>
                  </a:moveTo>
                  <a:cubicBezTo>
                    <a:pt x="55980" y="67425"/>
                    <a:pt x="56177" y="67504"/>
                    <a:pt x="56334" y="67582"/>
                  </a:cubicBezTo>
                  <a:cubicBezTo>
                    <a:pt x="56373" y="67602"/>
                    <a:pt x="56412" y="67612"/>
                    <a:pt x="56452" y="67612"/>
                  </a:cubicBezTo>
                  <a:cubicBezTo>
                    <a:pt x="56491" y="67612"/>
                    <a:pt x="56530" y="67602"/>
                    <a:pt x="56569" y="67582"/>
                  </a:cubicBezTo>
                  <a:cubicBezTo>
                    <a:pt x="56569" y="67582"/>
                    <a:pt x="56687" y="67543"/>
                    <a:pt x="56844" y="67425"/>
                  </a:cubicBezTo>
                  <a:lnTo>
                    <a:pt x="56844" y="67425"/>
                  </a:lnTo>
                  <a:cubicBezTo>
                    <a:pt x="56805" y="67739"/>
                    <a:pt x="56726" y="68132"/>
                    <a:pt x="56766" y="68446"/>
                  </a:cubicBezTo>
                  <a:lnTo>
                    <a:pt x="56766" y="68485"/>
                  </a:lnTo>
                  <a:cubicBezTo>
                    <a:pt x="56805" y="69231"/>
                    <a:pt x="56805" y="69624"/>
                    <a:pt x="56452" y="69859"/>
                  </a:cubicBezTo>
                  <a:cubicBezTo>
                    <a:pt x="56116" y="70073"/>
                    <a:pt x="55685" y="70097"/>
                    <a:pt x="55510" y="70097"/>
                  </a:cubicBezTo>
                  <a:cubicBezTo>
                    <a:pt x="55460" y="70097"/>
                    <a:pt x="55431" y="70095"/>
                    <a:pt x="55431" y="70095"/>
                  </a:cubicBezTo>
                  <a:cubicBezTo>
                    <a:pt x="55352" y="70095"/>
                    <a:pt x="55274" y="70095"/>
                    <a:pt x="55235" y="70134"/>
                  </a:cubicBezTo>
                  <a:cubicBezTo>
                    <a:pt x="55195" y="70173"/>
                    <a:pt x="54449" y="70684"/>
                    <a:pt x="54135" y="71587"/>
                  </a:cubicBezTo>
                  <a:cubicBezTo>
                    <a:pt x="54018" y="71901"/>
                    <a:pt x="53900" y="72215"/>
                    <a:pt x="53782" y="72489"/>
                  </a:cubicBezTo>
                  <a:cubicBezTo>
                    <a:pt x="53743" y="72411"/>
                    <a:pt x="53704" y="72372"/>
                    <a:pt x="53664" y="72332"/>
                  </a:cubicBezTo>
                  <a:cubicBezTo>
                    <a:pt x="53586" y="72293"/>
                    <a:pt x="53507" y="72293"/>
                    <a:pt x="53429" y="72293"/>
                  </a:cubicBezTo>
                  <a:cubicBezTo>
                    <a:pt x="52918" y="72450"/>
                    <a:pt x="52369" y="72529"/>
                    <a:pt x="52094" y="72568"/>
                  </a:cubicBezTo>
                  <a:cubicBezTo>
                    <a:pt x="52094" y="72529"/>
                    <a:pt x="52094" y="72529"/>
                    <a:pt x="52133" y="72529"/>
                  </a:cubicBezTo>
                  <a:cubicBezTo>
                    <a:pt x="52173" y="72450"/>
                    <a:pt x="52212" y="72450"/>
                    <a:pt x="52290" y="72372"/>
                  </a:cubicBezTo>
                  <a:cubicBezTo>
                    <a:pt x="52447" y="72293"/>
                    <a:pt x="52644" y="72175"/>
                    <a:pt x="52879" y="71901"/>
                  </a:cubicBezTo>
                  <a:cubicBezTo>
                    <a:pt x="53193" y="71547"/>
                    <a:pt x="53468" y="71469"/>
                    <a:pt x="53468" y="71469"/>
                  </a:cubicBezTo>
                  <a:cubicBezTo>
                    <a:pt x="53547" y="71429"/>
                    <a:pt x="53625" y="71390"/>
                    <a:pt x="53664" y="71312"/>
                  </a:cubicBezTo>
                  <a:cubicBezTo>
                    <a:pt x="53821" y="70919"/>
                    <a:pt x="54410" y="69898"/>
                    <a:pt x="54842" y="69584"/>
                  </a:cubicBezTo>
                  <a:cubicBezTo>
                    <a:pt x="54999" y="69506"/>
                    <a:pt x="54999" y="69349"/>
                    <a:pt x="54921" y="69231"/>
                  </a:cubicBezTo>
                  <a:cubicBezTo>
                    <a:pt x="54921" y="69231"/>
                    <a:pt x="54528" y="68564"/>
                    <a:pt x="54881" y="67975"/>
                  </a:cubicBezTo>
                  <a:cubicBezTo>
                    <a:pt x="55117" y="67582"/>
                    <a:pt x="55431" y="67425"/>
                    <a:pt x="55745" y="67425"/>
                  </a:cubicBezTo>
                  <a:close/>
                  <a:moveTo>
                    <a:pt x="14015" y="57965"/>
                  </a:moveTo>
                  <a:cubicBezTo>
                    <a:pt x="14133" y="58043"/>
                    <a:pt x="14290" y="58161"/>
                    <a:pt x="14447" y="58200"/>
                  </a:cubicBezTo>
                  <a:lnTo>
                    <a:pt x="14447" y="59456"/>
                  </a:lnTo>
                  <a:cubicBezTo>
                    <a:pt x="14447" y="59456"/>
                    <a:pt x="14447" y="59496"/>
                    <a:pt x="14447" y="59496"/>
                  </a:cubicBezTo>
                  <a:cubicBezTo>
                    <a:pt x="13623" y="59692"/>
                    <a:pt x="13034" y="59967"/>
                    <a:pt x="12995" y="59967"/>
                  </a:cubicBezTo>
                  <a:cubicBezTo>
                    <a:pt x="12838" y="60045"/>
                    <a:pt x="12799" y="60202"/>
                    <a:pt x="12838" y="60320"/>
                  </a:cubicBezTo>
                  <a:cubicBezTo>
                    <a:pt x="12895" y="60435"/>
                    <a:pt x="12995" y="60508"/>
                    <a:pt x="13106" y="60508"/>
                  </a:cubicBezTo>
                  <a:cubicBezTo>
                    <a:pt x="13146" y="60508"/>
                    <a:pt x="13188" y="60498"/>
                    <a:pt x="13230" y="60477"/>
                  </a:cubicBezTo>
                  <a:cubicBezTo>
                    <a:pt x="13230" y="60477"/>
                    <a:pt x="14526" y="59888"/>
                    <a:pt x="15821" y="59849"/>
                  </a:cubicBezTo>
                  <a:cubicBezTo>
                    <a:pt x="16040" y="59836"/>
                    <a:pt x="16288" y="59831"/>
                    <a:pt x="16553" y="59831"/>
                  </a:cubicBezTo>
                  <a:cubicBezTo>
                    <a:pt x="17954" y="59831"/>
                    <a:pt x="19816" y="59985"/>
                    <a:pt x="20179" y="60084"/>
                  </a:cubicBezTo>
                  <a:cubicBezTo>
                    <a:pt x="20493" y="60163"/>
                    <a:pt x="21003" y="60477"/>
                    <a:pt x="21042" y="61458"/>
                  </a:cubicBezTo>
                  <a:cubicBezTo>
                    <a:pt x="21003" y="61733"/>
                    <a:pt x="20885" y="62322"/>
                    <a:pt x="20296" y="62361"/>
                  </a:cubicBezTo>
                  <a:cubicBezTo>
                    <a:pt x="20218" y="62361"/>
                    <a:pt x="20139" y="62401"/>
                    <a:pt x="20139" y="62401"/>
                  </a:cubicBezTo>
                  <a:lnTo>
                    <a:pt x="20100" y="62401"/>
                  </a:lnTo>
                  <a:cubicBezTo>
                    <a:pt x="18923" y="62401"/>
                    <a:pt x="13780" y="62322"/>
                    <a:pt x="13741" y="62322"/>
                  </a:cubicBezTo>
                  <a:lnTo>
                    <a:pt x="13701" y="62322"/>
                  </a:lnTo>
                  <a:cubicBezTo>
                    <a:pt x="13584" y="62322"/>
                    <a:pt x="13427" y="62440"/>
                    <a:pt x="13427" y="62597"/>
                  </a:cubicBezTo>
                  <a:cubicBezTo>
                    <a:pt x="13427" y="62754"/>
                    <a:pt x="13544" y="62872"/>
                    <a:pt x="13701" y="62872"/>
                  </a:cubicBezTo>
                  <a:cubicBezTo>
                    <a:pt x="13898" y="62872"/>
                    <a:pt x="17784" y="62950"/>
                    <a:pt x="19511" y="62950"/>
                  </a:cubicBezTo>
                  <a:lnTo>
                    <a:pt x="20296" y="62950"/>
                  </a:lnTo>
                  <a:cubicBezTo>
                    <a:pt x="20296" y="62911"/>
                    <a:pt x="20296" y="62911"/>
                    <a:pt x="20336" y="62911"/>
                  </a:cubicBezTo>
                  <a:cubicBezTo>
                    <a:pt x="20532" y="62950"/>
                    <a:pt x="20964" y="62989"/>
                    <a:pt x="21317" y="63264"/>
                  </a:cubicBezTo>
                  <a:cubicBezTo>
                    <a:pt x="21553" y="63460"/>
                    <a:pt x="21710" y="63814"/>
                    <a:pt x="21749" y="64246"/>
                  </a:cubicBezTo>
                  <a:cubicBezTo>
                    <a:pt x="21788" y="64560"/>
                    <a:pt x="21749" y="64795"/>
                    <a:pt x="21592" y="64952"/>
                  </a:cubicBezTo>
                  <a:cubicBezTo>
                    <a:pt x="21435" y="65188"/>
                    <a:pt x="21082" y="65266"/>
                    <a:pt x="20571" y="65266"/>
                  </a:cubicBezTo>
                  <a:cubicBezTo>
                    <a:pt x="19276" y="65227"/>
                    <a:pt x="14683" y="65031"/>
                    <a:pt x="14644" y="65031"/>
                  </a:cubicBezTo>
                  <a:lnTo>
                    <a:pt x="14604" y="65031"/>
                  </a:lnTo>
                  <a:cubicBezTo>
                    <a:pt x="14487" y="65031"/>
                    <a:pt x="14369" y="65148"/>
                    <a:pt x="14330" y="65266"/>
                  </a:cubicBezTo>
                  <a:cubicBezTo>
                    <a:pt x="14330" y="65423"/>
                    <a:pt x="14447" y="65580"/>
                    <a:pt x="14604" y="65580"/>
                  </a:cubicBezTo>
                  <a:cubicBezTo>
                    <a:pt x="14644" y="65580"/>
                    <a:pt x="19158" y="65777"/>
                    <a:pt x="20532" y="65816"/>
                  </a:cubicBezTo>
                  <a:cubicBezTo>
                    <a:pt x="20689" y="65894"/>
                    <a:pt x="21239" y="66169"/>
                    <a:pt x="21121" y="66915"/>
                  </a:cubicBezTo>
                  <a:cubicBezTo>
                    <a:pt x="21042" y="67229"/>
                    <a:pt x="20964" y="67700"/>
                    <a:pt x="19982" y="67700"/>
                  </a:cubicBezTo>
                  <a:cubicBezTo>
                    <a:pt x="18844" y="67700"/>
                    <a:pt x="15978" y="67661"/>
                    <a:pt x="15978" y="67622"/>
                  </a:cubicBezTo>
                  <a:cubicBezTo>
                    <a:pt x="15821" y="67622"/>
                    <a:pt x="15703" y="67739"/>
                    <a:pt x="15703" y="67896"/>
                  </a:cubicBezTo>
                  <a:cubicBezTo>
                    <a:pt x="15703" y="68053"/>
                    <a:pt x="15821" y="68171"/>
                    <a:pt x="15939" y="68171"/>
                  </a:cubicBezTo>
                  <a:cubicBezTo>
                    <a:pt x="15978" y="68171"/>
                    <a:pt x="18530" y="68250"/>
                    <a:pt x="19786" y="68250"/>
                  </a:cubicBezTo>
                  <a:cubicBezTo>
                    <a:pt x="19786" y="68250"/>
                    <a:pt x="19786" y="68289"/>
                    <a:pt x="19825" y="68289"/>
                  </a:cubicBezTo>
                  <a:cubicBezTo>
                    <a:pt x="19825" y="68289"/>
                    <a:pt x="20493" y="68564"/>
                    <a:pt x="20493" y="69349"/>
                  </a:cubicBezTo>
                  <a:cubicBezTo>
                    <a:pt x="20493" y="70056"/>
                    <a:pt x="20414" y="70291"/>
                    <a:pt x="20061" y="70409"/>
                  </a:cubicBezTo>
                  <a:cubicBezTo>
                    <a:pt x="19865" y="70487"/>
                    <a:pt x="19237" y="70487"/>
                    <a:pt x="18765" y="70527"/>
                  </a:cubicBezTo>
                  <a:cubicBezTo>
                    <a:pt x="18373" y="70527"/>
                    <a:pt x="18059" y="70527"/>
                    <a:pt x="17823" y="70566"/>
                  </a:cubicBezTo>
                  <a:cubicBezTo>
                    <a:pt x="17392" y="70605"/>
                    <a:pt x="16842" y="70762"/>
                    <a:pt x="16606" y="70998"/>
                  </a:cubicBezTo>
                  <a:cubicBezTo>
                    <a:pt x="16489" y="71076"/>
                    <a:pt x="16489" y="71272"/>
                    <a:pt x="16567" y="71351"/>
                  </a:cubicBezTo>
                  <a:cubicBezTo>
                    <a:pt x="16646" y="71429"/>
                    <a:pt x="16724" y="71469"/>
                    <a:pt x="16803" y="71469"/>
                  </a:cubicBezTo>
                  <a:cubicBezTo>
                    <a:pt x="16842" y="71469"/>
                    <a:pt x="16920" y="71429"/>
                    <a:pt x="16960" y="71390"/>
                  </a:cubicBezTo>
                  <a:cubicBezTo>
                    <a:pt x="17038" y="71312"/>
                    <a:pt x="17431" y="71155"/>
                    <a:pt x="17902" y="71115"/>
                  </a:cubicBezTo>
                  <a:cubicBezTo>
                    <a:pt x="18098" y="71076"/>
                    <a:pt x="18412" y="71076"/>
                    <a:pt x="18765" y="71076"/>
                  </a:cubicBezTo>
                  <a:cubicBezTo>
                    <a:pt x="19001" y="71037"/>
                    <a:pt x="19237" y="71037"/>
                    <a:pt x="19433" y="71037"/>
                  </a:cubicBezTo>
                  <a:cubicBezTo>
                    <a:pt x="19080" y="71233"/>
                    <a:pt x="18844" y="71508"/>
                    <a:pt x="18687" y="71783"/>
                  </a:cubicBezTo>
                  <a:cubicBezTo>
                    <a:pt x="18569" y="71744"/>
                    <a:pt x="18451" y="71704"/>
                    <a:pt x="18334" y="71665"/>
                  </a:cubicBezTo>
                  <a:cubicBezTo>
                    <a:pt x="18295" y="71660"/>
                    <a:pt x="18250" y="71656"/>
                    <a:pt x="18198" y="71656"/>
                  </a:cubicBezTo>
                  <a:cubicBezTo>
                    <a:pt x="17876" y="71656"/>
                    <a:pt x="17321" y="71807"/>
                    <a:pt x="16881" y="72686"/>
                  </a:cubicBezTo>
                  <a:cubicBezTo>
                    <a:pt x="15350" y="72254"/>
                    <a:pt x="14683" y="71665"/>
                    <a:pt x="14094" y="71115"/>
                  </a:cubicBezTo>
                  <a:cubicBezTo>
                    <a:pt x="14015" y="71076"/>
                    <a:pt x="13937" y="70998"/>
                    <a:pt x="13858" y="70919"/>
                  </a:cubicBezTo>
                  <a:cubicBezTo>
                    <a:pt x="12838" y="70056"/>
                    <a:pt x="12484" y="68799"/>
                    <a:pt x="12131" y="67739"/>
                  </a:cubicBezTo>
                  <a:cubicBezTo>
                    <a:pt x="11856" y="66758"/>
                    <a:pt x="11582" y="65502"/>
                    <a:pt x="11425" y="64677"/>
                  </a:cubicBezTo>
                  <a:cubicBezTo>
                    <a:pt x="11425" y="64560"/>
                    <a:pt x="11385" y="64442"/>
                    <a:pt x="11346" y="64324"/>
                  </a:cubicBezTo>
                  <a:cubicBezTo>
                    <a:pt x="11268" y="63814"/>
                    <a:pt x="11228" y="63617"/>
                    <a:pt x="11189" y="63421"/>
                  </a:cubicBezTo>
                  <a:cubicBezTo>
                    <a:pt x="11150" y="63225"/>
                    <a:pt x="11150" y="63029"/>
                    <a:pt x="11071" y="62597"/>
                  </a:cubicBezTo>
                  <a:cubicBezTo>
                    <a:pt x="10836" y="61341"/>
                    <a:pt x="10993" y="61105"/>
                    <a:pt x="11385" y="60595"/>
                  </a:cubicBezTo>
                  <a:cubicBezTo>
                    <a:pt x="11425" y="60595"/>
                    <a:pt x="12445" y="59339"/>
                    <a:pt x="13505" y="58357"/>
                  </a:cubicBezTo>
                  <a:cubicBezTo>
                    <a:pt x="13741" y="58161"/>
                    <a:pt x="13898" y="58043"/>
                    <a:pt x="14015" y="57965"/>
                  </a:cubicBezTo>
                  <a:close/>
                  <a:moveTo>
                    <a:pt x="5368" y="67611"/>
                  </a:moveTo>
                  <a:cubicBezTo>
                    <a:pt x="5434" y="67611"/>
                    <a:pt x="5503" y="67614"/>
                    <a:pt x="5575" y="67622"/>
                  </a:cubicBezTo>
                  <a:cubicBezTo>
                    <a:pt x="6243" y="67700"/>
                    <a:pt x="7146" y="68328"/>
                    <a:pt x="8127" y="69427"/>
                  </a:cubicBezTo>
                  <a:cubicBezTo>
                    <a:pt x="8755" y="70095"/>
                    <a:pt x="10561" y="72254"/>
                    <a:pt x="10600" y="72293"/>
                  </a:cubicBezTo>
                  <a:cubicBezTo>
                    <a:pt x="10639" y="72332"/>
                    <a:pt x="10914" y="72646"/>
                    <a:pt x="11307" y="73118"/>
                  </a:cubicBezTo>
                  <a:cubicBezTo>
                    <a:pt x="8755" y="71115"/>
                    <a:pt x="6871" y="70566"/>
                    <a:pt x="5968" y="70409"/>
                  </a:cubicBezTo>
                  <a:cubicBezTo>
                    <a:pt x="5536" y="70213"/>
                    <a:pt x="4947" y="69781"/>
                    <a:pt x="4908" y="69506"/>
                  </a:cubicBezTo>
                  <a:cubicBezTo>
                    <a:pt x="4908" y="69310"/>
                    <a:pt x="4908" y="69074"/>
                    <a:pt x="5065" y="68917"/>
                  </a:cubicBezTo>
                  <a:cubicBezTo>
                    <a:pt x="5136" y="68846"/>
                    <a:pt x="5249" y="68832"/>
                    <a:pt x="5328" y="68832"/>
                  </a:cubicBezTo>
                  <a:cubicBezTo>
                    <a:pt x="5381" y="68832"/>
                    <a:pt x="5418" y="68839"/>
                    <a:pt x="5418" y="68839"/>
                  </a:cubicBezTo>
                  <a:cubicBezTo>
                    <a:pt x="5536" y="68839"/>
                    <a:pt x="5693" y="68799"/>
                    <a:pt x="5732" y="68682"/>
                  </a:cubicBezTo>
                  <a:cubicBezTo>
                    <a:pt x="5772" y="68564"/>
                    <a:pt x="5772" y="68446"/>
                    <a:pt x="5654" y="68367"/>
                  </a:cubicBezTo>
                  <a:cubicBezTo>
                    <a:pt x="5654" y="68328"/>
                    <a:pt x="5458" y="68171"/>
                    <a:pt x="4790" y="67779"/>
                  </a:cubicBezTo>
                  <a:cubicBezTo>
                    <a:pt x="4751" y="67739"/>
                    <a:pt x="4712" y="67739"/>
                    <a:pt x="4712" y="67739"/>
                  </a:cubicBezTo>
                  <a:cubicBezTo>
                    <a:pt x="4840" y="67675"/>
                    <a:pt x="5073" y="67611"/>
                    <a:pt x="5368" y="67611"/>
                  </a:cubicBezTo>
                  <a:close/>
                  <a:moveTo>
                    <a:pt x="35096" y="69702"/>
                  </a:moveTo>
                  <a:cubicBezTo>
                    <a:pt x="35096" y="70605"/>
                    <a:pt x="35332" y="71704"/>
                    <a:pt x="36235" y="72254"/>
                  </a:cubicBezTo>
                  <a:cubicBezTo>
                    <a:pt x="36156" y="72568"/>
                    <a:pt x="35920" y="73235"/>
                    <a:pt x="35567" y="73549"/>
                  </a:cubicBezTo>
                  <a:cubicBezTo>
                    <a:pt x="35344" y="73717"/>
                    <a:pt x="35062" y="73765"/>
                    <a:pt x="34832" y="73765"/>
                  </a:cubicBezTo>
                  <a:cubicBezTo>
                    <a:pt x="34739" y="73765"/>
                    <a:pt x="34654" y="73757"/>
                    <a:pt x="34586" y="73746"/>
                  </a:cubicBezTo>
                  <a:cubicBezTo>
                    <a:pt x="34586" y="73353"/>
                    <a:pt x="34507" y="72960"/>
                    <a:pt x="34272" y="72529"/>
                  </a:cubicBezTo>
                  <a:cubicBezTo>
                    <a:pt x="33761" y="71390"/>
                    <a:pt x="32937" y="70723"/>
                    <a:pt x="31720" y="70566"/>
                  </a:cubicBezTo>
                  <a:lnTo>
                    <a:pt x="31799" y="70252"/>
                  </a:lnTo>
                  <a:cubicBezTo>
                    <a:pt x="31838" y="70252"/>
                    <a:pt x="31877" y="70291"/>
                    <a:pt x="31956" y="70291"/>
                  </a:cubicBezTo>
                  <a:cubicBezTo>
                    <a:pt x="32348" y="70448"/>
                    <a:pt x="32780" y="70527"/>
                    <a:pt x="33173" y="70527"/>
                  </a:cubicBezTo>
                  <a:cubicBezTo>
                    <a:pt x="33604" y="70527"/>
                    <a:pt x="34036" y="70409"/>
                    <a:pt x="34429" y="70213"/>
                  </a:cubicBezTo>
                  <a:cubicBezTo>
                    <a:pt x="34664" y="70095"/>
                    <a:pt x="34900" y="69898"/>
                    <a:pt x="35096" y="69702"/>
                  </a:cubicBezTo>
                  <a:close/>
                  <a:moveTo>
                    <a:pt x="40592" y="69741"/>
                  </a:moveTo>
                  <a:cubicBezTo>
                    <a:pt x="41730" y="70291"/>
                    <a:pt x="42516" y="70684"/>
                    <a:pt x="42712" y="70801"/>
                  </a:cubicBezTo>
                  <a:cubicBezTo>
                    <a:pt x="42712" y="70801"/>
                    <a:pt x="42712" y="70801"/>
                    <a:pt x="42751" y="70841"/>
                  </a:cubicBezTo>
                  <a:lnTo>
                    <a:pt x="44164" y="71469"/>
                  </a:lnTo>
                  <a:cubicBezTo>
                    <a:pt x="44007" y="72411"/>
                    <a:pt x="43693" y="73078"/>
                    <a:pt x="43183" y="73432"/>
                  </a:cubicBezTo>
                  <a:cubicBezTo>
                    <a:pt x="42764" y="73739"/>
                    <a:pt x="42325" y="73808"/>
                    <a:pt x="42036" y="73808"/>
                  </a:cubicBezTo>
                  <a:cubicBezTo>
                    <a:pt x="41919" y="73808"/>
                    <a:pt x="41826" y="73796"/>
                    <a:pt x="41770" y="73785"/>
                  </a:cubicBezTo>
                  <a:cubicBezTo>
                    <a:pt x="41102" y="73628"/>
                    <a:pt x="40631" y="73275"/>
                    <a:pt x="40356" y="72803"/>
                  </a:cubicBezTo>
                  <a:cubicBezTo>
                    <a:pt x="39885" y="71940"/>
                    <a:pt x="40239" y="70841"/>
                    <a:pt x="40278" y="70841"/>
                  </a:cubicBezTo>
                  <a:cubicBezTo>
                    <a:pt x="40278" y="70801"/>
                    <a:pt x="40278" y="70762"/>
                    <a:pt x="40278" y="70723"/>
                  </a:cubicBezTo>
                  <a:cubicBezTo>
                    <a:pt x="40356" y="70487"/>
                    <a:pt x="40435" y="70252"/>
                    <a:pt x="40513" y="69977"/>
                  </a:cubicBezTo>
                  <a:lnTo>
                    <a:pt x="40592" y="69741"/>
                  </a:lnTo>
                  <a:close/>
                  <a:moveTo>
                    <a:pt x="39571" y="71861"/>
                  </a:moveTo>
                  <a:cubicBezTo>
                    <a:pt x="39571" y="72254"/>
                    <a:pt x="39650" y="72646"/>
                    <a:pt x="39885" y="73039"/>
                  </a:cubicBezTo>
                  <a:cubicBezTo>
                    <a:pt x="40003" y="73353"/>
                    <a:pt x="40239" y="73589"/>
                    <a:pt x="40474" y="73785"/>
                  </a:cubicBezTo>
                  <a:cubicBezTo>
                    <a:pt x="40072" y="73656"/>
                    <a:pt x="39638" y="73600"/>
                    <a:pt x="39187" y="73600"/>
                  </a:cubicBezTo>
                  <a:cubicBezTo>
                    <a:pt x="38535" y="73600"/>
                    <a:pt x="37849" y="73717"/>
                    <a:pt x="37177" y="73903"/>
                  </a:cubicBezTo>
                  <a:cubicBezTo>
                    <a:pt x="37177" y="73863"/>
                    <a:pt x="37137" y="73863"/>
                    <a:pt x="37137" y="73863"/>
                  </a:cubicBezTo>
                  <a:cubicBezTo>
                    <a:pt x="36588" y="73667"/>
                    <a:pt x="36666" y="73000"/>
                    <a:pt x="36706" y="72725"/>
                  </a:cubicBezTo>
                  <a:cubicBezTo>
                    <a:pt x="36706" y="72686"/>
                    <a:pt x="36706" y="72646"/>
                    <a:pt x="36706" y="72607"/>
                  </a:cubicBezTo>
                  <a:cubicBezTo>
                    <a:pt x="36706" y="72568"/>
                    <a:pt x="36745" y="72489"/>
                    <a:pt x="36745" y="72450"/>
                  </a:cubicBezTo>
                  <a:cubicBezTo>
                    <a:pt x="36784" y="72489"/>
                    <a:pt x="36784" y="72489"/>
                    <a:pt x="36784" y="72489"/>
                  </a:cubicBezTo>
                  <a:cubicBezTo>
                    <a:pt x="37177" y="72568"/>
                    <a:pt x="37491" y="72646"/>
                    <a:pt x="37805" y="72646"/>
                  </a:cubicBezTo>
                  <a:cubicBezTo>
                    <a:pt x="38511" y="72646"/>
                    <a:pt x="39100" y="72372"/>
                    <a:pt x="39571" y="71861"/>
                  </a:cubicBezTo>
                  <a:close/>
                  <a:moveTo>
                    <a:pt x="5772" y="70919"/>
                  </a:moveTo>
                  <a:cubicBezTo>
                    <a:pt x="6557" y="71037"/>
                    <a:pt x="8637" y="71587"/>
                    <a:pt x="11464" y="73942"/>
                  </a:cubicBezTo>
                  <a:cubicBezTo>
                    <a:pt x="11268" y="73863"/>
                    <a:pt x="11111" y="73785"/>
                    <a:pt x="10953" y="73746"/>
                  </a:cubicBezTo>
                  <a:cubicBezTo>
                    <a:pt x="10397" y="73518"/>
                    <a:pt x="9645" y="73242"/>
                    <a:pt x="8792" y="73242"/>
                  </a:cubicBezTo>
                  <a:cubicBezTo>
                    <a:pt x="8321" y="73242"/>
                    <a:pt x="7819" y="73326"/>
                    <a:pt x="7303" y="73549"/>
                  </a:cubicBezTo>
                  <a:cubicBezTo>
                    <a:pt x="7283" y="73569"/>
                    <a:pt x="7273" y="73569"/>
                    <a:pt x="7268" y="73569"/>
                  </a:cubicBezTo>
                  <a:cubicBezTo>
                    <a:pt x="7263" y="73569"/>
                    <a:pt x="7263" y="73569"/>
                    <a:pt x="7263" y="73589"/>
                  </a:cubicBezTo>
                  <a:cubicBezTo>
                    <a:pt x="7263" y="73589"/>
                    <a:pt x="7232" y="73602"/>
                    <a:pt x="7172" y="73602"/>
                  </a:cubicBezTo>
                  <a:cubicBezTo>
                    <a:pt x="7030" y="73602"/>
                    <a:pt x="6724" y="73525"/>
                    <a:pt x="6282" y="73000"/>
                  </a:cubicBezTo>
                  <a:cubicBezTo>
                    <a:pt x="6596" y="72646"/>
                    <a:pt x="6753" y="72293"/>
                    <a:pt x="6753" y="72254"/>
                  </a:cubicBezTo>
                  <a:cubicBezTo>
                    <a:pt x="6832" y="72136"/>
                    <a:pt x="6792" y="71979"/>
                    <a:pt x="6635" y="71901"/>
                  </a:cubicBezTo>
                  <a:cubicBezTo>
                    <a:pt x="6602" y="71879"/>
                    <a:pt x="6566" y="71869"/>
                    <a:pt x="6530" y="71869"/>
                  </a:cubicBezTo>
                  <a:cubicBezTo>
                    <a:pt x="6436" y="71869"/>
                    <a:pt x="6339" y="71933"/>
                    <a:pt x="6282" y="72018"/>
                  </a:cubicBezTo>
                  <a:cubicBezTo>
                    <a:pt x="6282" y="72018"/>
                    <a:pt x="5929" y="72725"/>
                    <a:pt x="5418" y="73000"/>
                  </a:cubicBezTo>
                  <a:cubicBezTo>
                    <a:pt x="5237" y="73091"/>
                    <a:pt x="4990" y="73141"/>
                    <a:pt x="4723" y="73141"/>
                  </a:cubicBezTo>
                  <a:cubicBezTo>
                    <a:pt x="4297" y="73141"/>
                    <a:pt x="3817" y="73014"/>
                    <a:pt x="3456" y="72725"/>
                  </a:cubicBezTo>
                  <a:cubicBezTo>
                    <a:pt x="3259" y="72529"/>
                    <a:pt x="3141" y="72254"/>
                    <a:pt x="3181" y="71940"/>
                  </a:cubicBezTo>
                  <a:cubicBezTo>
                    <a:pt x="3220" y="71626"/>
                    <a:pt x="3456" y="71312"/>
                    <a:pt x="3887" y="71115"/>
                  </a:cubicBezTo>
                  <a:cubicBezTo>
                    <a:pt x="4790" y="70958"/>
                    <a:pt x="5497" y="70919"/>
                    <a:pt x="5772" y="70919"/>
                  </a:cubicBezTo>
                  <a:close/>
                  <a:moveTo>
                    <a:pt x="20563" y="71256"/>
                  </a:moveTo>
                  <a:cubicBezTo>
                    <a:pt x="20630" y="71256"/>
                    <a:pt x="20699" y="71261"/>
                    <a:pt x="20768" y="71272"/>
                  </a:cubicBezTo>
                  <a:cubicBezTo>
                    <a:pt x="20846" y="71351"/>
                    <a:pt x="20964" y="71390"/>
                    <a:pt x="21082" y="71429"/>
                  </a:cubicBezTo>
                  <a:cubicBezTo>
                    <a:pt x="21121" y="71469"/>
                    <a:pt x="21160" y="71508"/>
                    <a:pt x="21199" y="71547"/>
                  </a:cubicBezTo>
                  <a:cubicBezTo>
                    <a:pt x="21906" y="72254"/>
                    <a:pt x="21199" y="73039"/>
                    <a:pt x="21121" y="73118"/>
                  </a:cubicBezTo>
                  <a:cubicBezTo>
                    <a:pt x="21082" y="73196"/>
                    <a:pt x="21082" y="73235"/>
                    <a:pt x="21082" y="73314"/>
                  </a:cubicBezTo>
                  <a:lnTo>
                    <a:pt x="20964" y="73314"/>
                  </a:lnTo>
                  <a:cubicBezTo>
                    <a:pt x="20414" y="73432"/>
                    <a:pt x="19943" y="73785"/>
                    <a:pt x="19668" y="74020"/>
                  </a:cubicBezTo>
                  <a:cubicBezTo>
                    <a:pt x="19551" y="73589"/>
                    <a:pt x="19433" y="73118"/>
                    <a:pt x="19354" y="72646"/>
                  </a:cubicBezTo>
                  <a:cubicBezTo>
                    <a:pt x="19354" y="72450"/>
                    <a:pt x="19276" y="72293"/>
                    <a:pt x="19119" y="72136"/>
                  </a:cubicBezTo>
                  <a:lnTo>
                    <a:pt x="19158" y="72136"/>
                  </a:lnTo>
                  <a:cubicBezTo>
                    <a:pt x="19197" y="71901"/>
                    <a:pt x="19590" y="71469"/>
                    <a:pt x="20139" y="71312"/>
                  </a:cubicBezTo>
                  <a:cubicBezTo>
                    <a:pt x="20250" y="71284"/>
                    <a:pt x="20401" y="71256"/>
                    <a:pt x="20563" y="71256"/>
                  </a:cubicBezTo>
                  <a:close/>
                  <a:moveTo>
                    <a:pt x="26813" y="69545"/>
                  </a:moveTo>
                  <a:cubicBezTo>
                    <a:pt x="26813" y="70213"/>
                    <a:pt x="27009" y="71076"/>
                    <a:pt x="27755" y="71665"/>
                  </a:cubicBezTo>
                  <a:cubicBezTo>
                    <a:pt x="27088" y="72372"/>
                    <a:pt x="26695" y="73314"/>
                    <a:pt x="26617" y="74413"/>
                  </a:cubicBezTo>
                  <a:cubicBezTo>
                    <a:pt x="26460" y="74334"/>
                    <a:pt x="26263" y="74138"/>
                    <a:pt x="26185" y="73667"/>
                  </a:cubicBezTo>
                  <a:cubicBezTo>
                    <a:pt x="26106" y="72646"/>
                    <a:pt x="25949" y="71272"/>
                    <a:pt x="24418" y="71115"/>
                  </a:cubicBezTo>
                  <a:lnTo>
                    <a:pt x="24379" y="71115"/>
                  </a:lnTo>
                  <a:cubicBezTo>
                    <a:pt x="24183" y="71076"/>
                    <a:pt x="24026" y="71076"/>
                    <a:pt x="23869" y="71037"/>
                  </a:cubicBezTo>
                  <a:cubicBezTo>
                    <a:pt x="24379" y="70723"/>
                    <a:pt x="24654" y="70213"/>
                    <a:pt x="24772" y="69938"/>
                  </a:cubicBezTo>
                  <a:cubicBezTo>
                    <a:pt x="24968" y="69977"/>
                    <a:pt x="25164" y="69977"/>
                    <a:pt x="25361" y="69977"/>
                  </a:cubicBezTo>
                  <a:cubicBezTo>
                    <a:pt x="25871" y="69977"/>
                    <a:pt x="26420" y="69859"/>
                    <a:pt x="26813" y="69545"/>
                  </a:cubicBezTo>
                  <a:close/>
                  <a:moveTo>
                    <a:pt x="21945" y="71587"/>
                  </a:moveTo>
                  <a:cubicBezTo>
                    <a:pt x="22181" y="72058"/>
                    <a:pt x="22613" y="72529"/>
                    <a:pt x="23319" y="72843"/>
                  </a:cubicBezTo>
                  <a:cubicBezTo>
                    <a:pt x="23869" y="73039"/>
                    <a:pt x="24222" y="73196"/>
                    <a:pt x="24183" y="73942"/>
                  </a:cubicBezTo>
                  <a:cubicBezTo>
                    <a:pt x="24183" y="74020"/>
                    <a:pt x="24183" y="74099"/>
                    <a:pt x="24144" y="74217"/>
                  </a:cubicBezTo>
                  <a:cubicBezTo>
                    <a:pt x="24144" y="74295"/>
                    <a:pt x="24144" y="74374"/>
                    <a:pt x="24144" y="74452"/>
                  </a:cubicBezTo>
                  <a:cubicBezTo>
                    <a:pt x="23940" y="74307"/>
                    <a:pt x="23671" y="74226"/>
                    <a:pt x="23370" y="74226"/>
                  </a:cubicBezTo>
                  <a:cubicBezTo>
                    <a:pt x="23265" y="74226"/>
                    <a:pt x="23156" y="74236"/>
                    <a:pt x="23044" y="74256"/>
                  </a:cubicBezTo>
                  <a:cubicBezTo>
                    <a:pt x="22848" y="74256"/>
                    <a:pt x="22691" y="74334"/>
                    <a:pt x="22534" y="74413"/>
                  </a:cubicBezTo>
                  <a:cubicBezTo>
                    <a:pt x="22495" y="74217"/>
                    <a:pt x="22416" y="74060"/>
                    <a:pt x="22299" y="73903"/>
                  </a:cubicBezTo>
                  <a:cubicBezTo>
                    <a:pt x="22142" y="73667"/>
                    <a:pt x="21906" y="73471"/>
                    <a:pt x="21631" y="73392"/>
                  </a:cubicBezTo>
                  <a:cubicBezTo>
                    <a:pt x="21945" y="73000"/>
                    <a:pt x="22259" y="72293"/>
                    <a:pt x="21906" y="71587"/>
                  </a:cubicBezTo>
                  <a:close/>
                  <a:moveTo>
                    <a:pt x="65008" y="59205"/>
                  </a:moveTo>
                  <a:cubicBezTo>
                    <a:pt x="65075" y="59205"/>
                    <a:pt x="65150" y="59232"/>
                    <a:pt x="65206" y="59260"/>
                  </a:cubicBezTo>
                  <a:cubicBezTo>
                    <a:pt x="65441" y="59888"/>
                    <a:pt x="65559" y="60752"/>
                    <a:pt x="65441" y="61576"/>
                  </a:cubicBezTo>
                  <a:cubicBezTo>
                    <a:pt x="65441" y="61615"/>
                    <a:pt x="65441" y="61615"/>
                    <a:pt x="65441" y="61655"/>
                  </a:cubicBezTo>
                  <a:cubicBezTo>
                    <a:pt x="65441" y="61655"/>
                    <a:pt x="65480" y="64795"/>
                    <a:pt x="62890" y="69113"/>
                  </a:cubicBezTo>
                  <a:cubicBezTo>
                    <a:pt x="62261" y="70213"/>
                    <a:pt x="61437" y="71390"/>
                    <a:pt x="60338" y="72686"/>
                  </a:cubicBezTo>
                  <a:cubicBezTo>
                    <a:pt x="60299" y="72725"/>
                    <a:pt x="60259" y="72764"/>
                    <a:pt x="60220" y="72803"/>
                  </a:cubicBezTo>
                  <a:cubicBezTo>
                    <a:pt x="60181" y="72843"/>
                    <a:pt x="60181" y="72843"/>
                    <a:pt x="60142" y="72882"/>
                  </a:cubicBezTo>
                  <a:cubicBezTo>
                    <a:pt x="59710" y="73392"/>
                    <a:pt x="59239" y="73942"/>
                    <a:pt x="58728" y="74452"/>
                  </a:cubicBezTo>
                  <a:cubicBezTo>
                    <a:pt x="60259" y="72136"/>
                    <a:pt x="61398" y="69584"/>
                    <a:pt x="61633" y="68210"/>
                  </a:cubicBezTo>
                  <a:cubicBezTo>
                    <a:pt x="61987" y="66719"/>
                    <a:pt x="61908" y="65620"/>
                    <a:pt x="61319" y="64874"/>
                  </a:cubicBezTo>
                  <a:cubicBezTo>
                    <a:pt x="60927" y="64363"/>
                    <a:pt x="60377" y="64167"/>
                    <a:pt x="60063" y="64128"/>
                  </a:cubicBezTo>
                  <a:cubicBezTo>
                    <a:pt x="60102" y="64010"/>
                    <a:pt x="60142" y="63971"/>
                    <a:pt x="60220" y="63892"/>
                  </a:cubicBezTo>
                  <a:cubicBezTo>
                    <a:pt x="60353" y="63826"/>
                    <a:pt x="60521" y="63802"/>
                    <a:pt x="60685" y="63802"/>
                  </a:cubicBezTo>
                  <a:cubicBezTo>
                    <a:pt x="60909" y="63802"/>
                    <a:pt x="61127" y="63847"/>
                    <a:pt x="61241" y="63892"/>
                  </a:cubicBezTo>
                  <a:lnTo>
                    <a:pt x="61280" y="63892"/>
                  </a:lnTo>
                  <a:cubicBezTo>
                    <a:pt x="62183" y="64481"/>
                    <a:pt x="62890" y="65384"/>
                    <a:pt x="62301" y="67425"/>
                  </a:cubicBezTo>
                  <a:cubicBezTo>
                    <a:pt x="62261" y="67582"/>
                    <a:pt x="62301" y="67700"/>
                    <a:pt x="62418" y="67779"/>
                  </a:cubicBezTo>
                  <a:lnTo>
                    <a:pt x="62536" y="67779"/>
                  </a:lnTo>
                  <a:cubicBezTo>
                    <a:pt x="62615" y="67779"/>
                    <a:pt x="62693" y="67779"/>
                    <a:pt x="62772" y="67700"/>
                  </a:cubicBezTo>
                  <a:cubicBezTo>
                    <a:pt x="63792" y="66444"/>
                    <a:pt x="64931" y="64520"/>
                    <a:pt x="64735" y="60555"/>
                  </a:cubicBezTo>
                  <a:cubicBezTo>
                    <a:pt x="64656" y="59456"/>
                    <a:pt x="64892" y="59260"/>
                    <a:pt x="64931" y="59221"/>
                  </a:cubicBezTo>
                  <a:cubicBezTo>
                    <a:pt x="64954" y="59209"/>
                    <a:pt x="64980" y="59205"/>
                    <a:pt x="65008" y="59205"/>
                  </a:cubicBezTo>
                  <a:close/>
                  <a:moveTo>
                    <a:pt x="36195" y="73628"/>
                  </a:moveTo>
                  <a:cubicBezTo>
                    <a:pt x="36274" y="73824"/>
                    <a:pt x="36352" y="73942"/>
                    <a:pt x="36470" y="74099"/>
                  </a:cubicBezTo>
                  <a:cubicBezTo>
                    <a:pt x="35606" y="74374"/>
                    <a:pt x="34821" y="74688"/>
                    <a:pt x="34272" y="74923"/>
                  </a:cubicBezTo>
                  <a:cubicBezTo>
                    <a:pt x="34389" y="74727"/>
                    <a:pt x="34468" y="74531"/>
                    <a:pt x="34547" y="74295"/>
                  </a:cubicBezTo>
                  <a:lnTo>
                    <a:pt x="34900" y="74295"/>
                  </a:lnTo>
                  <a:cubicBezTo>
                    <a:pt x="35214" y="74295"/>
                    <a:pt x="35606" y="74217"/>
                    <a:pt x="35920" y="73981"/>
                  </a:cubicBezTo>
                  <a:cubicBezTo>
                    <a:pt x="36038" y="73863"/>
                    <a:pt x="36117" y="73785"/>
                    <a:pt x="36195" y="73628"/>
                  </a:cubicBezTo>
                  <a:close/>
                  <a:moveTo>
                    <a:pt x="56294" y="70527"/>
                  </a:moveTo>
                  <a:lnTo>
                    <a:pt x="56294" y="70527"/>
                  </a:lnTo>
                  <a:cubicBezTo>
                    <a:pt x="56412" y="70998"/>
                    <a:pt x="56569" y="72646"/>
                    <a:pt x="54881" y="75708"/>
                  </a:cubicBezTo>
                  <a:cubicBezTo>
                    <a:pt x="54724" y="75198"/>
                    <a:pt x="54410" y="74766"/>
                    <a:pt x="54057" y="74413"/>
                  </a:cubicBezTo>
                  <a:cubicBezTo>
                    <a:pt x="53704" y="74099"/>
                    <a:pt x="53743" y="73667"/>
                    <a:pt x="53821" y="73471"/>
                  </a:cubicBezTo>
                  <a:cubicBezTo>
                    <a:pt x="53978" y="73275"/>
                    <a:pt x="54135" y="73000"/>
                    <a:pt x="54253" y="72725"/>
                  </a:cubicBezTo>
                  <a:cubicBezTo>
                    <a:pt x="54371" y="72921"/>
                    <a:pt x="54489" y="73157"/>
                    <a:pt x="54685" y="73353"/>
                  </a:cubicBezTo>
                  <a:cubicBezTo>
                    <a:pt x="54724" y="73392"/>
                    <a:pt x="54803" y="73432"/>
                    <a:pt x="54881" y="73432"/>
                  </a:cubicBezTo>
                  <a:cubicBezTo>
                    <a:pt x="54960" y="73432"/>
                    <a:pt x="55038" y="73392"/>
                    <a:pt x="55078" y="73314"/>
                  </a:cubicBezTo>
                  <a:cubicBezTo>
                    <a:pt x="55195" y="73235"/>
                    <a:pt x="55156" y="73039"/>
                    <a:pt x="55078" y="72960"/>
                  </a:cubicBezTo>
                  <a:cubicBezTo>
                    <a:pt x="54685" y="72607"/>
                    <a:pt x="54646" y="72018"/>
                    <a:pt x="54646" y="72018"/>
                  </a:cubicBezTo>
                  <a:cubicBezTo>
                    <a:pt x="54646" y="71979"/>
                    <a:pt x="54606" y="71940"/>
                    <a:pt x="54606" y="71901"/>
                  </a:cubicBezTo>
                  <a:cubicBezTo>
                    <a:pt x="54606" y="71861"/>
                    <a:pt x="54646" y="71783"/>
                    <a:pt x="54646" y="71744"/>
                  </a:cubicBezTo>
                  <a:cubicBezTo>
                    <a:pt x="54842" y="71194"/>
                    <a:pt x="55313" y="70762"/>
                    <a:pt x="55470" y="70644"/>
                  </a:cubicBezTo>
                  <a:cubicBezTo>
                    <a:pt x="55627" y="70644"/>
                    <a:pt x="55980" y="70644"/>
                    <a:pt x="56294" y="70527"/>
                  </a:cubicBezTo>
                  <a:close/>
                  <a:moveTo>
                    <a:pt x="30817" y="72960"/>
                  </a:moveTo>
                  <a:cubicBezTo>
                    <a:pt x="31013" y="72960"/>
                    <a:pt x="31210" y="73000"/>
                    <a:pt x="31327" y="73078"/>
                  </a:cubicBezTo>
                  <a:cubicBezTo>
                    <a:pt x="31720" y="73275"/>
                    <a:pt x="31995" y="73667"/>
                    <a:pt x="32034" y="74099"/>
                  </a:cubicBezTo>
                  <a:cubicBezTo>
                    <a:pt x="32073" y="74609"/>
                    <a:pt x="31131" y="75394"/>
                    <a:pt x="30503" y="75787"/>
                  </a:cubicBezTo>
                  <a:lnTo>
                    <a:pt x="30425" y="75787"/>
                  </a:lnTo>
                  <a:cubicBezTo>
                    <a:pt x="29875" y="75708"/>
                    <a:pt x="29365" y="75159"/>
                    <a:pt x="29208" y="74570"/>
                  </a:cubicBezTo>
                  <a:cubicBezTo>
                    <a:pt x="29129" y="74217"/>
                    <a:pt x="29168" y="73706"/>
                    <a:pt x="29797" y="73314"/>
                  </a:cubicBezTo>
                  <a:cubicBezTo>
                    <a:pt x="30189" y="73039"/>
                    <a:pt x="30542" y="72960"/>
                    <a:pt x="30817" y="72960"/>
                  </a:cubicBezTo>
                  <a:close/>
                  <a:moveTo>
                    <a:pt x="69834" y="70039"/>
                  </a:moveTo>
                  <a:cubicBezTo>
                    <a:pt x="71119" y="70039"/>
                    <a:pt x="71797" y="70534"/>
                    <a:pt x="72507" y="71351"/>
                  </a:cubicBezTo>
                  <a:cubicBezTo>
                    <a:pt x="72782" y="71665"/>
                    <a:pt x="72861" y="72018"/>
                    <a:pt x="72743" y="72254"/>
                  </a:cubicBezTo>
                  <a:cubicBezTo>
                    <a:pt x="72650" y="72408"/>
                    <a:pt x="72485" y="72514"/>
                    <a:pt x="72266" y="72514"/>
                  </a:cubicBezTo>
                  <a:cubicBezTo>
                    <a:pt x="72206" y="72514"/>
                    <a:pt x="72143" y="72506"/>
                    <a:pt x="72076" y="72489"/>
                  </a:cubicBezTo>
                  <a:cubicBezTo>
                    <a:pt x="71487" y="72372"/>
                    <a:pt x="71251" y="72332"/>
                    <a:pt x="71133" y="72293"/>
                  </a:cubicBezTo>
                  <a:cubicBezTo>
                    <a:pt x="70821" y="71929"/>
                    <a:pt x="70233" y="71409"/>
                    <a:pt x="69219" y="71409"/>
                  </a:cubicBezTo>
                  <a:cubicBezTo>
                    <a:pt x="68704" y="71409"/>
                    <a:pt x="68080" y="71543"/>
                    <a:pt x="67326" y="71901"/>
                  </a:cubicBezTo>
                  <a:cubicBezTo>
                    <a:pt x="67208" y="71979"/>
                    <a:pt x="67129" y="72136"/>
                    <a:pt x="67208" y="72254"/>
                  </a:cubicBezTo>
                  <a:cubicBezTo>
                    <a:pt x="67268" y="72374"/>
                    <a:pt x="67374" y="72425"/>
                    <a:pt x="67473" y="72425"/>
                  </a:cubicBezTo>
                  <a:cubicBezTo>
                    <a:pt x="67503" y="72425"/>
                    <a:pt x="67533" y="72420"/>
                    <a:pt x="67561" y="72411"/>
                  </a:cubicBezTo>
                  <a:cubicBezTo>
                    <a:pt x="68243" y="72091"/>
                    <a:pt x="68792" y="71963"/>
                    <a:pt x="69239" y="71963"/>
                  </a:cubicBezTo>
                  <a:cubicBezTo>
                    <a:pt x="70052" y="71963"/>
                    <a:pt x="70529" y="72387"/>
                    <a:pt x="70859" y="72843"/>
                  </a:cubicBezTo>
                  <a:cubicBezTo>
                    <a:pt x="70937" y="73039"/>
                    <a:pt x="70859" y="73157"/>
                    <a:pt x="70819" y="73157"/>
                  </a:cubicBezTo>
                  <a:cubicBezTo>
                    <a:pt x="70720" y="73281"/>
                    <a:pt x="70495" y="73358"/>
                    <a:pt x="70223" y="73358"/>
                  </a:cubicBezTo>
                  <a:cubicBezTo>
                    <a:pt x="70066" y="73358"/>
                    <a:pt x="69893" y="73332"/>
                    <a:pt x="69720" y="73275"/>
                  </a:cubicBezTo>
                  <a:cubicBezTo>
                    <a:pt x="69177" y="73079"/>
                    <a:pt x="68642" y="72996"/>
                    <a:pt x="68129" y="72996"/>
                  </a:cubicBezTo>
                  <a:cubicBezTo>
                    <a:pt x="66377" y="72996"/>
                    <a:pt x="64874" y="73959"/>
                    <a:pt x="64146" y="74688"/>
                  </a:cubicBezTo>
                  <a:cubicBezTo>
                    <a:pt x="64067" y="74727"/>
                    <a:pt x="63792" y="75002"/>
                    <a:pt x="63557" y="75434"/>
                  </a:cubicBezTo>
                  <a:cubicBezTo>
                    <a:pt x="63086" y="75473"/>
                    <a:pt x="62575" y="75630"/>
                    <a:pt x="62065" y="75865"/>
                  </a:cubicBezTo>
                  <a:cubicBezTo>
                    <a:pt x="62929" y="75002"/>
                    <a:pt x="63675" y="74138"/>
                    <a:pt x="64028" y="73746"/>
                  </a:cubicBezTo>
                  <a:cubicBezTo>
                    <a:pt x="64067" y="73706"/>
                    <a:pt x="64106" y="73706"/>
                    <a:pt x="64146" y="73628"/>
                  </a:cubicBezTo>
                  <a:cubicBezTo>
                    <a:pt x="64185" y="73549"/>
                    <a:pt x="64264" y="73432"/>
                    <a:pt x="64342" y="73314"/>
                  </a:cubicBezTo>
                  <a:cubicBezTo>
                    <a:pt x="64381" y="73314"/>
                    <a:pt x="64421" y="73275"/>
                    <a:pt x="64421" y="73235"/>
                  </a:cubicBezTo>
                  <a:cubicBezTo>
                    <a:pt x="64421" y="73235"/>
                    <a:pt x="64460" y="73196"/>
                    <a:pt x="64538" y="73078"/>
                  </a:cubicBezTo>
                  <a:cubicBezTo>
                    <a:pt x="65912" y="71351"/>
                    <a:pt x="67914" y="70330"/>
                    <a:pt x="69406" y="70056"/>
                  </a:cubicBezTo>
                  <a:cubicBezTo>
                    <a:pt x="69556" y="70044"/>
                    <a:pt x="69698" y="70039"/>
                    <a:pt x="69834" y="70039"/>
                  </a:cubicBezTo>
                  <a:close/>
                  <a:moveTo>
                    <a:pt x="21186" y="73856"/>
                  </a:moveTo>
                  <a:cubicBezTo>
                    <a:pt x="21433" y="73856"/>
                    <a:pt x="21695" y="73976"/>
                    <a:pt x="21867" y="74217"/>
                  </a:cubicBezTo>
                  <a:cubicBezTo>
                    <a:pt x="21945" y="74374"/>
                    <a:pt x="22102" y="74649"/>
                    <a:pt x="21867" y="75041"/>
                  </a:cubicBezTo>
                  <a:cubicBezTo>
                    <a:pt x="21435" y="75826"/>
                    <a:pt x="20689" y="76258"/>
                    <a:pt x="20689" y="76258"/>
                  </a:cubicBezTo>
                  <a:cubicBezTo>
                    <a:pt x="20650" y="76297"/>
                    <a:pt x="20611" y="76337"/>
                    <a:pt x="20611" y="76376"/>
                  </a:cubicBezTo>
                  <a:cubicBezTo>
                    <a:pt x="20296" y="75826"/>
                    <a:pt x="20061" y="75237"/>
                    <a:pt x="19865" y="74649"/>
                  </a:cubicBezTo>
                  <a:cubicBezTo>
                    <a:pt x="19865" y="74609"/>
                    <a:pt x="19865" y="74609"/>
                    <a:pt x="19865" y="74609"/>
                  </a:cubicBezTo>
                  <a:cubicBezTo>
                    <a:pt x="19865" y="74609"/>
                    <a:pt x="20414" y="73981"/>
                    <a:pt x="21082" y="73863"/>
                  </a:cubicBezTo>
                  <a:cubicBezTo>
                    <a:pt x="21116" y="73858"/>
                    <a:pt x="21151" y="73856"/>
                    <a:pt x="21186" y="73856"/>
                  </a:cubicBezTo>
                  <a:close/>
                  <a:moveTo>
                    <a:pt x="22259" y="70801"/>
                  </a:moveTo>
                  <a:lnTo>
                    <a:pt x="22259" y="70801"/>
                  </a:lnTo>
                  <a:cubicBezTo>
                    <a:pt x="22887" y="71469"/>
                    <a:pt x="23476" y="71626"/>
                    <a:pt x="24340" y="71665"/>
                  </a:cubicBezTo>
                  <a:cubicBezTo>
                    <a:pt x="25361" y="71783"/>
                    <a:pt x="25518" y="72529"/>
                    <a:pt x="25675" y="73706"/>
                  </a:cubicBezTo>
                  <a:cubicBezTo>
                    <a:pt x="25753" y="74570"/>
                    <a:pt x="26263" y="74884"/>
                    <a:pt x="26617" y="74963"/>
                  </a:cubicBezTo>
                  <a:cubicBezTo>
                    <a:pt x="26617" y="75002"/>
                    <a:pt x="26617" y="75041"/>
                    <a:pt x="26617" y="75120"/>
                  </a:cubicBezTo>
                  <a:cubicBezTo>
                    <a:pt x="26695" y="75865"/>
                    <a:pt x="26931" y="76494"/>
                    <a:pt x="27323" y="76965"/>
                  </a:cubicBezTo>
                  <a:cubicBezTo>
                    <a:pt x="27127" y="76886"/>
                    <a:pt x="26970" y="76768"/>
                    <a:pt x="26774" y="76690"/>
                  </a:cubicBezTo>
                  <a:cubicBezTo>
                    <a:pt x="24536" y="75473"/>
                    <a:pt x="24615" y="74884"/>
                    <a:pt x="24693" y="74295"/>
                  </a:cubicBezTo>
                  <a:cubicBezTo>
                    <a:pt x="24732" y="74177"/>
                    <a:pt x="24732" y="74060"/>
                    <a:pt x="24732" y="73981"/>
                  </a:cubicBezTo>
                  <a:cubicBezTo>
                    <a:pt x="24811" y="72803"/>
                    <a:pt x="24104" y="72568"/>
                    <a:pt x="23515" y="72332"/>
                  </a:cubicBezTo>
                  <a:cubicBezTo>
                    <a:pt x="22652" y="71979"/>
                    <a:pt x="22338" y="71312"/>
                    <a:pt x="22259" y="70801"/>
                  </a:cubicBezTo>
                  <a:close/>
                  <a:moveTo>
                    <a:pt x="39111" y="76333"/>
                  </a:moveTo>
                  <a:cubicBezTo>
                    <a:pt x="40078" y="76333"/>
                    <a:pt x="40340" y="76597"/>
                    <a:pt x="40670" y="76965"/>
                  </a:cubicBezTo>
                  <a:cubicBezTo>
                    <a:pt x="40749" y="77043"/>
                    <a:pt x="40828" y="77122"/>
                    <a:pt x="40906" y="77200"/>
                  </a:cubicBezTo>
                  <a:cubicBezTo>
                    <a:pt x="40945" y="77239"/>
                    <a:pt x="41024" y="77279"/>
                    <a:pt x="41063" y="77318"/>
                  </a:cubicBezTo>
                  <a:cubicBezTo>
                    <a:pt x="41220" y="77475"/>
                    <a:pt x="41377" y="77632"/>
                    <a:pt x="41534" y="77750"/>
                  </a:cubicBezTo>
                  <a:cubicBezTo>
                    <a:pt x="39650" y="77553"/>
                    <a:pt x="39022" y="76847"/>
                    <a:pt x="38865" y="76572"/>
                  </a:cubicBezTo>
                  <a:cubicBezTo>
                    <a:pt x="38904" y="76454"/>
                    <a:pt x="38904" y="76415"/>
                    <a:pt x="38904" y="76376"/>
                  </a:cubicBezTo>
                  <a:cubicBezTo>
                    <a:pt x="38904" y="76376"/>
                    <a:pt x="38904" y="76337"/>
                    <a:pt x="38904" y="76337"/>
                  </a:cubicBezTo>
                  <a:cubicBezTo>
                    <a:pt x="38977" y="76334"/>
                    <a:pt x="39046" y="76333"/>
                    <a:pt x="39111" y="76333"/>
                  </a:cubicBezTo>
                  <a:close/>
                  <a:moveTo>
                    <a:pt x="38354" y="76376"/>
                  </a:moveTo>
                  <a:cubicBezTo>
                    <a:pt x="38354" y="76415"/>
                    <a:pt x="38354" y="76454"/>
                    <a:pt x="38315" y="76494"/>
                  </a:cubicBezTo>
                  <a:cubicBezTo>
                    <a:pt x="38315" y="76494"/>
                    <a:pt x="38315" y="76533"/>
                    <a:pt x="38315" y="76533"/>
                  </a:cubicBezTo>
                  <a:cubicBezTo>
                    <a:pt x="38122" y="76996"/>
                    <a:pt x="37360" y="78104"/>
                    <a:pt x="34574" y="78104"/>
                  </a:cubicBezTo>
                  <a:cubicBezTo>
                    <a:pt x="34526" y="78104"/>
                    <a:pt x="34478" y="78104"/>
                    <a:pt x="34429" y="78103"/>
                  </a:cubicBezTo>
                  <a:cubicBezTo>
                    <a:pt x="34547" y="78064"/>
                    <a:pt x="34625" y="78064"/>
                    <a:pt x="34704" y="78025"/>
                  </a:cubicBezTo>
                  <a:cubicBezTo>
                    <a:pt x="34782" y="77985"/>
                    <a:pt x="34821" y="77985"/>
                    <a:pt x="34861" y="77946"/>
                  </a:cubicBezTo>
                  <a:cubicBezTo>
                    <a:pt x="35057" y="77907"/>
                    <a:pt x="35371" y="77710"/>
                    <a:pt x="35724" y="77514"/>
                  </a:cubicBezTo>
                  <a:cubicBezTo>
                    <a:pt x="36431" y="77122"/>
                    <a:pt x="37451" y="76572"/>
                    <a:pt x="38354" y="76376"/>
                  </a:cubicBezTo>
                  <a:close/>
                  <a:moveTo>
                    <a:pt x="13152" y="71037"/>
                  </a:moveTo>
                  <a:lnTo>
                    <a:pt x="13152" y="71037"/>
                  </a:lnTo>
                  <a:cubicBezTo>
                    <a:pt x="13270" y="71115"/>
                    <a:pt x="13387" y="71233"/>
                    <a:pt x="13466" y="71312"/>
                  </a:cubicBezTo>
                  <a:cubicBezTo>
                    <a:pt x="13584" y="71390"/>
                    <a:pt x="13662" y="71469"/>
                    <a:pt x="13741" y="71547"/>
                  </a:cubicBezTo>
                  <a:cubicBezTo>
                    <a:pt x="14290" y="72058"/>
                    <a:pt x="14958" y="72646"/>
                    <a:pt x="16332" y="73078"/>
                  </a:cubicBezTo>
                  <a:cubicBezTo>
                    <a:pt x="16253" y="73157"/>
                    <a:pt x="16135" y="73196"/>
                    <a:pt x="16018" y="73275"/>
                  </a:cubicBezTo>
                  <a:cubicBezTo>
                    <a:pt x="15743" y="73471"/>
                    <a:pt x="15586" y="73785"/>
                    <a:pt x="15625" y="74138"/>
                  </a:cubicBezTo>
                  <a:cubicBezTo>
                    <a:pt x="15664" y="74452"/>
                    <a:pt x="15861" y="75120"/>
                    <a:pt x="17038" y="75630"/>
                  </a:cubicBezTo>
                  <a:cubicBezTo>
                    <a:pt x="17195" y="75748"/>
                    <a:pt x="17392" y="76022"/>
                    <a:pt x="17627" y="76454"/>
                  </a:cubicBezTo>
                  <a:cubicBezTo>
                    <a:pt x="17902" y="76886"/>
                    <a:pt x="18255" y="77436"/>
                    <a:pt x="18765" y="78142"/>
                  </a:cubicBezTo>
                  <a:cubicBezTo>
                    <a:pt x="16920" y="76651"/>
                    <a:pt x="14840" y="74688"/>
                    <a:pt x="14212" y="73432"/>
                  </a:cubicBezTo>
                  <a:cubicBezTo>
                    <a:pt x="13780" y="72607"/>
                    <a:pt x="13427" y="71744"/>
                    <a:pt x="13152" y="71037"/>
                  </a:cubicBezTo>
                  <a:close/>
                  <a:moveTo>
                    <a:pt x="30982" y="71060"/>
                  </a:moveTo>
                  <a:cubicBezTo>
                    <a:pt x="31098" y="71060"/>
                    <a:pt x="31213" y="71065"/>
                    <a:pt x="31327" y="71076"/>
                  </a:cubicBezTo>
                  <a:lnTo>
                    <a:pt x="31367" y="71076"/>
                  </a:lnTo>
                  <a:cubicBezTo>
                    <a:pt x="32544" y="71155"/>
                    <a:pt x="33290" y="71704"/>
                    <a:pt x="33801" y="72725"/>
                  </a:cubicBezTo>
                  <a:cubicBezTo>
                    <a:pt x="34586" y="74491"/>
                    <a:pt x="33133" y="75394"/>
                    <a:pt x="33133" y="75394"/>
                  </a:cubicBezTo>
                  <a:cubicBezTo>
                    <a:pt x="33094" y="75434"/>
                    <a:pt x="33055" y="75434"/>
                    <a:pt x="33016" y="75473"/>
                  </a:cubicBezTo>
                  <a:cubicBezTo>
                    <a:pt x="32858" y="75551"/>
                    <a:pt x="32701" y="75669"/>
                    <a:pt x="32505" y="75748"/>
                  </a:cubicBezTo>
                  <a:cubicBezTo>
                    <a:pt x="32348" y="75787"/>
                    <a:pt x="32191" y="75826"/>
                    <a:pt x="32073" y="75865"/>
                  </a:cubicBezTo>
                  <a:cubicBezTo>
                    <a:pt x="31935" y="75893"/>
                    <a:pt x="31757" y="75921"/>
                    <a:pt x="31553" y="75921"/>
                  </a:cubicBezTo>
                  <a:cubicBezTo>
                    <a:pt x="31469" y="75921"/>
                    <a:pt x="31380" y="75916"/>
                    <a:pt x="31288" y="75905"/>
                  </a:cubicBezTo>
                  <a:cubicBezTo>
                    <a:pt x="31877" y="75473"/>
                    <a:pt x="32623" y="74766"/>
                    <a:pt x="32584" y="74060"/>
                  </a:cubicBezTo>
                  <a:cubicBezTo>
                    <a:pt x="32544" y="73432"/>
                    <a:pt x="32152" y="72882"/>
                    <a:pt x="31563" y="72607"/>
                  </a:cubicBezTo>
                  <a:cubicBezTo>
                    <a:pt x="31391" y="72511"/>
                    <a:pt x="31125" y="72416"/>
                    <a:pt x="30784" y="72416"/>
                  </a:cubicBezTo>
                  <a:cubicBezTo>
                    <a:pt x="30426" y="72416"/>
                    <a:pt x="29985" y="72521"/>
                    <a:pt x="29482" y="72843"/>
                  </a:cubicBezTo>
                  <a:cubicBezTo>
                    <a:pt x="28815" y="73314"/>
                    <a:pt x="28540" y="73981"/>
                    <a:pt x="28697" y="74688"/>
                  </a:cubicBezTo>
                  <a:cubicBezTo>
                    <a:pt x="28854" y="75512"/>
                    <a:pt x="29600" y="76219"/>
                    <a:pt x="30346" y="76337"/>
                  </a:cubicBezTo>
                  <a:cubicBezTo>
                    <a:pt x="30503" y="76337"/>
                    <a:pt x="30621" y="76376"/>
                    <a:pt x="30778" y="76415"/>
                  </a:cubicBezTo>
                  <a:cubicBezTo>
                    <a:pt x="31036" y="76458"/>
                    <a:pt x="31271" y="76489"/>
                    <a:pt x="31528" y="76489"/>
                  </a:cubicBezTo>
                  <a:cubicBezTo>
                    <a:pt x="31739" y="76489"/>
                    <a:pt x="31965" y="76468"/>
                    <a:pt x="32230" y="76415"/>
                  </a:cubicBezTo>
                  <a:cubicBezTo>
                    <a:pt x="32387" y="76376"/>
                    <a:pt x="32544" y="76297"/>
                    <a:pt x="32701" y="76258"/>
                  </a:cubicBezTo>
                  <a:cubicBezTo>
                    <a:pt x="33094" y="76140"/>
                    <a:pt x="33526" y="75905"/>
                    <a:pt x="34115" y="75630"/>
                  </a:cubicBezTo>
                  <a:cubicBezTo>
                    <a:pt x="35698" y="74853"/>
                    <a:pt x="37668" y="74144"/>
                    <a:pt x="39229" y="74144"/>
                  </a:cubicBezTo>
                  <a:cubicBezTo>
                    <a:pt x="39719" y="74144"/>
                    <a:pt x="40168" y="74214"/>
                    <a:pt x="40553" y="74374"/>
                  </a:cubicBezTo>
                  <a:cubicBezTo>
                    <a:pt x="41691" y="74884"/>
                    <a:pt x="42359" y="75355"/>
                    <a:pt x="42751" y="75630"/>
                  </a:cubicBezTo>
                  <a:cubicBezTo>
                    <a:pt x="42908" y="75748"/>
                    <a:pt x="43065" y="75865"/>
                    <a:pt x="43183" y="75905"/>
                  </a:cubicBezTo>
                  <a:cubicBezTo>
                    <a:pt x="43222" y="75983"/>
                    <a:pt x="43301" y="76022"/>
                    <a:pt x="43340" y="76062"/>
                  </a:cubicBezTo>
                  <a:cubicBezTo>
                    <a:pt x="43550" y="76167"/>
                    <a:pt x="43729" y="76303"/>
                    <a:pt x="43961" y="76303"/>
                  </a:cubicBezTo>
                  <a:cubicBezTo>
                    <a:pt x="43989" y="76303"/>
                    <a:pt x="44017" y="76301"/>
                    <a:pt x="44047" y="76297"/>
                  </a:cubicBezTo>
                  <a:cubicBezTo>
                    <a:pt x="44753" y="76258"/>
                    <a:pt x="45067" y="76140"/>
                    <a:pt x="45617" y="75748"/>
                  </a:cubicBezTo>
                  <a:cubicBezTo>
                    <a:pt x="46164" y="75369"/>
                    <a:pt x="46542" y="75216"/>
                    <a:pt x="46884" y="75216"/>
                  </a:cubicBezTo>
                  <a:cubicBezTo>
                    <a:pt x="47180" y="75216"/>
                    <a:pt x="47448" y="75330"/>
                    <a:pt x="47776" y="75512"/>
                  </a:cubicBezTo>
                  <a:cubicBezTo>
                    <a:pt x="46637" y="76494"/>
                    <a:pt x="46009" y="76768"/>
                    <a:pt x="46009" y="76768"/>
                  </a:cubicBezTo>
                  <a:cubicBezTo>
                    <a:pt x="45892" y="76808"/>
                    <a:pt x="45813" y="76925"/>
                    <a:pt x="45852" y="77043"/>
                  </a:cubicBezTo>
                  <a:cubicBezTo>
                    <a:pt x="45852" y="77161"/>
                    <a:pt x="45970" y="77279"/>
                    <a:pt x="46088" y="77279"/>
                  </a:cubicBezTo>
                  <a:cubicBezTo>
                    <a:pt x="46520" y="77357"/>
                    <a:pt x="47069" y="77436"/>
                    <a:pt x="47462" y="77514"/>
                  </a:cubicBezTo>
                  <a:cubicBezTo>
                    <a:pt x="47305" y="77593"/>
                    <a:pt x="47069" y="77710"/>
                    <a:pt x="46912" y="77750"/>
                  </a:cubicBezTo>
                  <a:cubicBezTo>
                    <a:pt x="46716" y="77809"/>
                    <a:pt x="45960" y="77828"/>
                    <a:pt x="45141" y="77828"/>
                  </a:cubicBezTo>
                  <a:cubicBezTo>
                    <a:pt x="44321" y="77828"/>
                    <a:pt x="43438" y="77809"/>
                    <a:pt x="42987" y="77789"/>
                  </a:cubicBezTo>
                  <a:cubicBezTo>
                    <a:pt x="42319" y="77750"/>
                    <a:pt x="41887" y="77357"/>
                    <a:pt x="41416" y="76925"/>
                  </a:cubicBezTo>
                  <a:cubicBezTo>
                    <a:pt x="41377" y="76886"/>
                    <a:pt x="41338" y="76847"/>
                    <a:pt x="41299" y="76768"/>
                  </a:cubicBezTo>
                  <a:cubicBezTo>
                    <a:pt x="41181" y="76729"/>
                    <a:pt x="41142" y="76651"/>
                    <a:pt x="41063" y="76572"/>
                  </a:cubicBezTo>
                  <a:cubicBezTo>
                    <a:pt x="40651" y="76160"/>
                    <a:pt x="40275" y="75784"/>
                    <a:pt x="39016" y="75784"/>
                  </a:cubicBezTo>
                  <a:cubicBezTo>
                    <a:pt x="38954" y="75784"/>
                    <a:pt x="38891" y="75785"/>
                    <a:pt x="38825" y="75787"/>
                  </a:cubicBezTo>
                  <a:cubicBezTo>
                    <a:pt x="37687" y="75826"/>
                    <a:pt x="36352" y="76533"/>
                    <a:pt x="35489" y="77043"/>
                  </a:cubicBezTo>
                  <a:cubicBezTo>
                    <a:pt x="35135" y="77239"/>
                    <a:pt x="34861" y="77396"/>
                    <a:pt x="34704" y="77436"/>
                  </a:cubicBezTo>
                  <a:cubicBezTo>
                    <a:pt x="34664" y="77436"/>
                    <a:pt x="34586" y="77475"/>
                    <a:pt x="34507" y="77514"/>
                  </a:cubicBezTo>
                  <a:cubicBezTo>
                    <a:pt x="33884" y="77722"/>
                    <a:pt x="32476" y="78199"/>
                    <a:pt x="31079" y="78199"/>
                  </a:cubicBezTo>
                  <a:cubicBezTo>
                    <a:pt x="30629" y="78199"/>
                    <a:pt x="30179" y="78149"/>
                    <a:pt x="29757" y="78025"/>
                  </a:cubicBezTo>
                  <a:cubicBezTo>
                    <a:pt x="28815" y="77710"/>
                    <a:pt x="27284" y="76847"/>
                    <a:pt x="27166" y="75080"/>
                  </a:cubicBezTo>
                  <a:cubicBezTo>
                    <a:pt x="27009" y="72960"/>
                    <a:pt x="28187" y="71390"/>
                    <a:pt x="30111" y="71115"/>
                  </a:cubicBezTo>
                  <a:cubicBezTo>
                    <a:pt x="30416" y="71088"/>
                    <a:pt x="30702" y="71060"/>
                    <a:pt x="30982" y="71060"/>
                  </a:cubicBezTo>
                  <a:close/>
                  <a:moveTo>
                    <a:pt x="6675" y="49132"/>
                  </a:moveTo>
                  <a:cubicBezTo>
                    <a:pt x="6832" y="49132"/>
                    <a:pt x="7224" y="49210"/>
                    <a:pt x="7342" y="49446"/>
                  </a:cubicBezTo>
                  <a:cubicBezTo>
                    <a:pt x="7381" y="49485"/>
                    <a:pt x="7460" y="49603"/>
                    <a:pt x="7381" y="49839"/>
                  </a:cubicBezTo>
                  <a:cubicBezTo>
                    <a:pt x="7303" y="49996"/>
                    <a:pt x="7263" y="50153"/>
                    <a:pt x="7224" y="50310"/>
                  </a:cubicBezTo>
                  <a:cubicBezTo>
                    <a:pt x="6949" y="51095"/>
                    <a:pt x="6596" y="51998"/>
                    <a:pt x="6518" y="53372"/>
                  </a:cubicBezTo>
                  <a:cubicBezTo>
                    <a:pt x="6282" y="58004"/>
                    <a:pt x="6871" y="61812"/>
                    <a:pt x="10757" y="69741"/>
                  </a:cubicBezTo>
                  <a:cubicBezTo>
                    <a:pt x="10796" y="69820"/>
                    <a:pt x="10914" y="69898"/>
                    <a:pt x="11032" y="69898"/>
                  </a:cubicBezTo>
                  <a:cubicBezTo>
                    <a:pt x="11071" y="69898"/>
                    <a:pt x="11111" y="69859"/>
                    <a:pt x="11150" y="69859"/>
                  </a:cubicBezTo>
                  <a:cubicBezTo>
                    <a:pt x="11268" y="69781"/>
                    <a:pt x="11307" y="69624"/>
                    <a:pt x="11268" y="69506"/>
                  </a:cubicBezTo>
                  <a:cubicBezTo>
                    <a:pt x="7381" y="61694"/>
                    <a:pt x="6832" y="57965"/>
                    <a:pt x="7067" y="53411"/>
                  </a:cubicBezTo>
                  <a:cubicBezTo>
                    <a:pt x="7146" y="52115"/>
                    <a:pt x="7460" y="51291"/>
                    <a:pt x="7734" y="50467"/>
                  </a:cubicBezTo>
                  <a:cubicBezTo>
                    <a:pt x="7774" y="50349"/>
                    <a:pt x="7813" y="50192"/>
                    <a:pt x="7852" y="50074"/>
                  </a:cubicBezTo>
                  <a:cubicBezTo>
                    <a:pt x="8032" y="49930"/>
                    <a:pt x="8639" y="49392"/>
                    <a:pt x="9373" y="49392"/>
                  </a:cubicBezTo>
                  <a:cubicBezTo>
                    <a:pt x="9441" y="49392"/>
                    <a:pt x="9510" y="49397"/>
                    <a:pt x="9580" y="49407"/>
                  </a:cubicBezTo>
                  <a:cubicBezTo>
                    <a:pt x="10011" y="49485"/>
                    <a:pt x="10875" y="49642"/>
                    <a:pt x="10953" y="49917"/>
                  </a:cubicBezTo>
                  <a:cubicBezTo>
                    <a:pt x="10993" y="50035"/>
                    <a:pt x="10993" y="50310"/>
                    <a:pt x="10365" y="50898"/>
                  </a:cubicBezTo>
                  <a:cubicBezTo>
                    <a:pt x="8441" y="52783"/>
                    <a:pt x="7538" y="55256"/>
                    <a:pt x="8009" y="57572"/>
                  </a:cubicBezTo>
                  <a:cubicBezTo>
                    <a:pt x="8049" y="57690"/>
                    <a:pt x="8127" y="57768"/>
                    <a:pt x="8284" y="57768"/>
                  </a:cubicBezTo>
                  <a:lnTo>
                    <a:pt x="8323" y="57768"/>
                  </a:lnTo>
                  <a:cubicBezTo>
                    <a:pt x="8480" y="57729"/>
                    <a:pt x="8559" y="57611"/>
                    <a:pt x="8559" y="57454"/>
                  </a:cubicBezTo>
                  <a:cubicBezTo>
                    <a:pt x="8127" y="55334"/>
                    <a:pt x="8951" y="53058"/>
                    <a:pt x="10757" y="51291"/>
                  </a:cubicBezTo>
                  <a:cubicBezTo>
                    <a:pt x="10875" y="51213"/>
                    <a:pt x="10953" y="51095"/>
                    <a:pt x="11032" y="50977"/>
                  </a:cubicBezTo>
                  <a:lnTo>
                    <a:pt x="11071" y="50977"/>
                  </a:lnTo>
                  <a:cubicBezTo>
                    <a:pt x="11111" y="50977"/>
                    <a:pt x="11268" y="50977"/>
                    <a:pt x="11346" y="51055"/>
                  </a:cubicBezTo>
                  <a:cubicBezTo>
                    <a:pt x="11385" y="51095"/>
                    <a:pt x="11425" y="51252"/>
                    <a:pt x="11385" y="51448"/>
                  </a:cubicBezTo>
                  <a:cubicBezTo>
                    <a:pt x="11307" y="51801"/>
                    <a:pt x="10796" y="52508"/>
                    <a:pt x="10286" y="53175"/>
                  </a:cubicBezTo>
                  <a:cubicBezTo>
                    <a:pt x="9776" y="53882"/>
                    <a:pt x="9187" y="54628"/>
                    <a:pt x="8951" y="55295"/>
                  </a:cubicBezTo>
                  <a:cubicBezTo>
                    <a:pt x="8912" y="55413"/>
                    <a:pt x="8951" y="55570"/>
                    <a:pt x="9108" y="55648"/>
                  </a:cubicBezTo>
                  <a:lnTo>
                    <a:pt x="9226" y="55648"/>
                  </a:lnTo>
                  <a:cubicBezTo>
                    <a:pt x="9305" y="55648"/>
                    <a:pt x="9422" y="55570"/>
                    <a:pt x="9462" y="55491"/>
                  </a:cubicBezTo>
                  <a:cubicBezTo>
                    <a:pt x="9540" y="55295"/>
                    <a:pt x="9619" y="55138"/>
                    <a:pt x="9737" y="54942"/>
                  </a:cubicBezTo>
                  <a:cubicBezTo>
                    <a:pt x="9737" y="54942"/>
                    <a:pt x="9737" y="54903"/>
                    <a:pt x="9776" y="54903"/>
                  </a:cubicBezTo>
                  <a:cubicBezTo>
                    <a:pt x="9875" y="54837"/>
                    <a:pt x="10139" y="54688"/>
                    <a:pt x="10291" y="54688"/>
                  </a:cubicBezTo>
                  <a:cubicBezTo>
                    <a:pt x="10320" y="54688"/>
                    <a:pt x="10346" y="54694"/>
                    <a:pt x="10365" y="54706"/>
                  </a:cubicBezTo>
                  <a:cubicBezTo>
                    <a:pt x="10482" y="54746"/>
                    <a:pt x="10561" y="54981"/>
                    <a:pt x="10561" y="55256"/>
                  </a:cubicBezTo>
                  <a:cubicBezTo>
                    <a:pt x="10522" y="55413"/>
                    <a:pt x="9972" y="55963"/>
                    <a:pt x="9344" y="56394"/>
                  </a:cubicBezTo>
                  <a:cubicBezTo>
                    <a:pt x="9187" y="56473"/>
                    <a:pt x="9187" y="56630"/>
                    <a:pt x="9265" y="56787"/>
                  </a:cubicBezTo>
                  <a:cubicBezTo>
                    <a:pt x="9305" y="56865"/>
                    <a:pt x="9383" y="56905"/>
                    <a:pt x="9501" y="56905"/>
                  </a:cubicBezTo>
                  <a:cubicBezTo>
                    <a:pt x="9540" y="56905"/>
                    <a:pt x="9580" y="56865"/>
                    <a:pt x="9658" y="56826"/>
                  </a:cubicBezTo>
                  <a:cubicBezTo>
                    <a:pt x="10090" y="56512"/>
                    <a:pt x="10796" y="56002"/>
                    <a:pt x="11032" y="55531"/>
                  </a:cubicBezTo>
                  <a:cubicBezTo>
                    <a:pt x="11111" y="55570"/>
                    <a:pt x="11189" y="55570"/>
                    <a:pt x="11268" y="55648"/>
                  </a:cubicBezTo>
                  <a:cubicBezTo>
                    <a:pt x="11346" y="55727"/>
                    <a:pt x="11346" y="55845"/>
                    <a:pt x="11346" y="56002"/>
                  </a:cubicBezTo>
                  <a:cubicBezTo>
                    <a:pt x="11307" y="56434"/>
                    <a:pt x="11268" y="56473"/>
                    <a:pt x="10993" y="56630"/>
                  </a:cubicBezTo>
                  <a:cubicBezTo>
                    <a:pt x="10836" y="56748"/>
                    <a:pt x="10639" y="56865"/>
                    <a:pt x="10404" y="57062"/>
                  </a:cubicBezTo>
                  <a:cubicBezTo>
                    <a:pt x="9854" y="57533"/>
                    <a:pt x="9344" y="58122"/>
                    <a:pt x="9148" y="59064"/>
                  </a:cubicBezTo>
                  <a:cubicBezTo>
                    <a:pt x="9148" y="59142"/>
                    <a:pt x="9108" y="59221"/>
                    <a:pt x="9108" y="59299"/>
                  </a:cubicBezTo>
                  <a:cubicBezTo>
                    <a:pt x="9069" y="59770"/>
                    <a:pt x="9069" y="60281"/>
                    <a:pt x="9187" y="60948"/>
                  </a:cubicBezTo>
                  <a:cubicBezTo>
                    <a:pt x="9187" y="61066"/>
                    <a:pt x="9305" y="61144"/>
                    <a:pt x="9422" y="61144"/>
                  </a:cubicBezTo>
                  <a:lnTo>
                    <a:pt x="9501" y="61144"/>
                  </a:lnTo>
                  <a:cubicBezTo>
                    <a:pt x="9619" y="61144"/>
                    <a:pt x="9737" y="60987"/>
                    <a:pt x="9697" y="60830"/>
                  </a:cubicBezTo>
                  <a:cubicBezTo>
                    <a:pt x="9619" y="60281"/>
                    <a:pt x="9619" y="59810"/>
                    <a:pt x="9658" y="59417"/>
                  </a:cubicBezTo>
                  <a:cubicBezTo>
                    <a:pt x="9658" y="59378"/>
                    <a:pt x="9658" y="59378"/>
                    <a:pt x="9658" y="59339"/>
                  </a:cubicBezTo>
                  <a:cubicBezTo>
                    <a:pt x="9658" y="59339"/>
                    <a:pt x="9658" y="59299"/>
                    <a:pt x="9658" y="59299"/>
                  </a:cubicBezTo>
                  <a:cubicBezTo>
                    <a:pt x="9658" y="59260"/>
                    <a:pt x="9697" y="59260"/>
                    <a:pt x="9697" y="59221"/>
                  </a:cubicBezTo>
                  <a:cubicBezTo>
                    <a:pt x="9815" y="58789"/>
                    <a:pt x="10522" y="58318"/>
                    <a:pt x="11307" y="58161"/>
                  </a:cubicBezTo>
                  <a:cubicBezTo>
                    <a:pt x="11385" y="58148"/>
                    <a:pt x="11521" y="58130"/>
                    <a:pt x="11673" y="58130"/>
                  </a:cubicBezTo>
                  <a:cubicBezTo>
                    <a:pt x="11979" y="58130"/>
                    <a:pt x="12354" y="58200"/>
                    <a:pt x="12484" y="58514"/>
                  </a:cubicBezTo>
                  <a:cubicBezTo>
                    <a:pt x="12484" y="58553"/>
                    <a:pt x="12484" y="58553"/>
                    <a:pt x="12484" y="58553"/>
                  </a:cubicBezTo>
                  <a:cubicBezTo>
                    <a:pt x="11660" y="59417"/>
                    <a:pt x="10993" y="60241"/>
                    <a:pt x="10953" y="60241"/>
                  </a:cubicBezTo>
                  <a:cubicBezTo>
                    <a:pt x="10482" y="60870"/>
                    <a:pt x="10247" y="61262"/>
                    <a:pt x="10522" y="62715"/>
                  </a:cubicBezTo>
                  <a:cubicBezTo>
                    <a:pt x="10600" y="63107"/>
                    <a:pt x="10639" y="63303"/>
                    <a:pt x="10679" y="63500"/>
                  </a:cubicBezTo>
                  <a:cubicBezTo>
                    <a:pt x="10679" y="63735"/>
                    <a:pt x="10718" y="63932"/>
                    <a:pt x="10836" y="64442"/>
                  </a:cubicBezTo>
                  <a:cubicBezTo>
                    <a:pt x="10836" y="64560"/>
                    <a:pt x="10875" y="64677"/>
                    <a:pt x="10914" y="64795"/>
                  </a:cubicBezTo>
                  <a:cubicBezTo>
                    <a:pt x="11071" y="65620"/>
                    <a:pt x="11307" y="66876"/>
                    <a:pt x="11621" y="67896"/>
                  </a:cubicBezTo>
                  <a:cubicBezTo>
                    <a:pt x="11739" y="68250"/>
                    <a:pt x="11856" y="68603"/>
                    <a:pt x="11974" y="68996"/>
                  </a:cubicBezTo>
                  <a:cubicBezTo>
                    <a:pt x="11974" y="69035"/>
                    <a:pt x="11974" y="69074"/>
                    <a:pt x="11974" y="69153"/>
                  </a:cubicBezTo>
                  <a:cubicBezTo>
                    <a:pt x="11974" y="69153"/>
                    <a:pt x="12602" y="71469"/>
                    <a:pt x="13701" y="73667"/>
                  </a:cubicBezTo>
                  <a:cubicBezTo>
                    <a:pt x="14408" y="75041"/>
                    <a:pt x="16489" y="76925"/>
                    <a:pt x="17784" y="78025"/>
                  </a:cubicBezTo>
                  <a:cubicBezTo>
                    <a:pt x="16524" y="77549"/>
                    <a:pt x="15024" y="77132"/>
                    <a:pt x="13541" y="77132"/>
                  </a:cubicBezTo>
                  <a:cubicBezTo>
                    <a:pt x="12945" y="77132"/>
                    <a:pt x="12352" y="77200"/>
                    <a:pt x="11778" y="77357"/>
                  </a:cubicBezTo>
                  <a:cubicBezTo>
                    <a:pt x="10993" y="77553"/>
                    <a:pt x="10639" y="77907"/>
                    <a:pt x="10404" y="78260"/>
                  </a:cubicBezTo>
                  <a:cubicBezTo>
                    <a:pt x="10286" y="78260"/>
                    <a:pt x="10011" y="78260"/>
                    <a:pt x="9972" y="78142"/>
                  </a:cubicBezTo>
                  <a:cubicBezTo>
                    <a:pt x="9854" y="77907"/>
                    <a:pt x="9776" y="77632"/>
                    <a:pt x="10168" y="77239"/>
                  </a:cubicBezTo>
                  <a:cubicBezTo>
                    <a:pt x="10632" y="76747"/>
                    <a:pt x="11587" y="75870"/>
                    <a:pt x="12734" y="75870"/>
                  </a:cubicBezTo>
                  <a:cubicBezTo>
                    <a:pt x="13142" y="75870"/>
                    <a:pt x="13573" y="75980"/>
                    <a:pt x="14015" y="76258"/>
                  </a:cubicBezTo>
                  <a:cubicBezTo>
                    <a:pt x="14212" y="76415"/>
                    <a:pt x="14330" y="76494"/>
                    <a:pt x="14330" y="76494"/>
                  </a:cubicBezTo>
                  <a:cubicBezTo>
                    <a:pt x="14330" y="76494"/>
                    <a:pt x="14330" y="76533"/>
                    <a:pt x="14330" y="76533"/>
                  </a:cubicBezTo>
                  <a:cubicBezTo>
                    <a:pt x="14487" y="76651"/>
                    <a:pt x="14565" y="76729"/>
                    <a:pt x="14683" y="76808"/>
                  </a:cubicBezTo>
                  <a:cubicBezTo>
                    <a:pt x="14722" y="76847"/>
                    <a:pt x="14801" y="76886"/>
                    <a:pt x="14840" y="76886"/>
                  </a:cubicBezTo>
                  <a:cubicBezTo>
                    <a:pt x="14918" y="76886"/>
                    <a:pt x="14997" y="76847"/>
                    <a:pt x="15075" y="76768"/>
                  </a:cubicBezTo>
                  <a:cubicBezTo>
                    <a:pt x="15154" y="76651"/>
                    <a:pt x="15154" y="76494"/>
                    <a:pt x="15036" y="76376"/>
                  </a:cubicBezTo>
                  <a:cubicBezTo>
                    <a:pt x="14055" y="75591"/>
                    <a:pt x="11032" y="71979"/>
                    <a:pt x="11032" y="71940"/>
                  </a:cubicBezTo>
                  <a:cubicBezTo>
                    <a:pt x="10993" y="71901"/>
                    <a:pt x="10482" y="71312"/>
                    <a:pt x="9933" y="70684"/>
                  </a:cubicBezTo>
                  <a:cubicBezTo>
                    <a:pt x="9933" y="70605"/>
                    <a:pt x="9933" y="70566"/>
                    <a:pt x="9894" y="70487"/>
                  </a:cubicBezTo>
                  <a:cubicBezTo>
                    <a:pt x="9776" y="70330"/>
                    <a:pt x="9305" y="69231"/>
                    <a:pt x="8716" y="67936"/>
                  </a:cubicBezTo>
                  <a:cubicBezTo>
                    <a:pt x="7891" y="66169"/>
                    <a:pt x="6832" y="63775"/>
                    <a:pt x="5654" y="61262"/>
                  </a:cubicBezTo>
                  <a:cubicBezTo>
                    <a:pt x="5458" y="60909"/>
                    <a:pt x="5261" y="60477"/>
                    <a:pt x="5065" y="60045"/>
                  </a:cubicBezTo>
                  <a:cubicBezTo>
                    <a:pt x="4241" y="58279"/>
                    <a:pt x="3220" y="56120"/>
                    <a:pt x="2749" y="55060"/>
                  </a:cubicBezTo>
                  <a:lnTo>
                    <a:pt x="2710" y="55020"/>
                  </a:lnTo>
                  <a:cubicBezTo>
                    <a:pt x="1768" y="52822"/>
                    <a:pt x="1885" y="52429"/>
                    <a:pt x="2003" y="52351"/>
                  </a:cubicBezTo>
                  <a:cubicBezTo>
                    <a:pt x="2023" y="52331"/>
                    <a:pt x="2042" y="52321"/>
                    <a:pt x="2072" y="52321"/>
                  </a:cubicBezTo>
                  <a:cubicBezTo>
                    <a:pt x="2101" y="52321"/>
                    <a:pt x="2140" y="52331"/>
                    <a:pt x="2199" y="52351"/>
                  </a:cubicBezTo>
                  <a:cubicBezTo>
                    <a:pt x="2592" y="52469"/>
                    <a:pt x="3338" y="53215"/>
                    <a:pt x="3691" y="54039"/>
                  </a:cubicBezTo>
                  <a:lnTo>
                    <a:pt x="4672" y="56708"/>
                  </a:lnTo>
                  <a:cubicBezTo>
                    <a:pt x="4738" y="56838"/>
                    <a:pt x="4830" y="56915"/>
                    <a:pt x="4948" y="56915"/>
                  </a:cubicBezTo>
                  <a:cubicBezTo>
                    <a:pt x="4973" y="56915"/>
                    <a:pt x="4999" y="56911"/>
                    <a:pt x="5026" y="56905"/>
                  </a:cubicBezTo>
                  <a:cubicBezTo>
                    <a:pt x="5144" y="56865"/>
                    <a:pt x="5222" y="56708"/>
                    <a:pt x="5222" y="56591"/>
                  </a:cubicBezTo>
                  <a:cubicBezTo>
                    <a:pt x="4830" y="53686"/>
                    <a:pt x="5104" y="50702"/>
                    <a:pt x="5144" y="50231"/>
                  </a:cubicBezTo>
                  <a:cubicBezTo>
                    <a:pt x="5418" y="49878"/>
                    <a:pt x="6086" y="49132"/>
                    <a:pt x="6675" y="49132"/>
                  </a:cubicBezTo>
                  <a:close/>
                  <a:moveTo>
                    <a:pt x="21553" y="76297"/>
                  </a:moveTo>
                  <a:lnTo>
                    <a:pt x="21553" y="76297"/>
                  </a:lnTo>
                  <a:cubicBezTo>
                    <a:pt x="21474" y="77004"/>
                    <a:pt x="21631" y="77710"/>
                    <a:pt x="21827" y="78339"/>
                  </a:cubicBezTo>
                  <a:cubicBezTo>
                    <a:pt x="21474" y="77868"/>
                    <a:pt x="21121" y="77357"/>
                    <a:pt x="20807" y="76768"/>
                  </a:cubicBezTo>
                  <a:lnTo>
                    <a:pt x="20964" y="76768"/>
                  </a:lnTo>
                  <a:cubicBezTo>
                    <a:pt x="21003" y="76729"/>
                    <a:pt x="21239" y="76572"/>
                    <a:pt x="21553" y="76297"/>
                  </a:cubicBezTo>
                  <a:close/>
                  <a:moveTo>
                    <a:pt x="55235" y="33783"/>
                  </a:moveTo>
                  <a:cubicBezTo>
                    <a:pt x="55274" y="34646"/>
                    <a:pt x="55313" y="37198"/>
                    <a:pt x="55392" y="38101"/>
                  </a:cubicBezTo>
                  <a:cubicBezTo>
                    <a:pt x="55392" y="38650"/>
                    <a:pt x="55823" y="40024"/>
                    <a:pt x="56255" y="41477"/>
                  </a:cubicBezTo>
                  <a:cubicBezTo>
                    <a:pt x="56373" y="41830"/>
                    <a:pt x="56452" y="42223"/>
                    <a:pt x="56569" y="42537"/>
                  </a:cubicBezTo>
                  <a:cubicBezTo>
                    <a:pt x="56569" y="42576"/>
                    <a:pt x="56569" y="42576"/>
                    <a:pt x="56569" y="42576"/>
                  </a:cubicBezTo>
                  <a:cubicBezTo>
                    <a:pt x="57040" y="43872"/>
                    <a:pt x="57551" y="45481"/>
                    <a:pt x="57472" y="45756"/>
                  </a:cubicBezTo>
                  <a:cubicBezTo>
                    <a:pt x="57365" y="46114"/>
                    <a:pt x="57224" y="46473"/>
                    <a:pt x="56395" y="46473"/>
                  </a:cubicBezTo>
                  <a:cubicBezTo>
                    <a:pt x="56315" y="46473"/>
                    <a:pt x="56230" y="46469"/>
                    <a:pt x="56137" y="46462"/>
                  </a:cubicBezTo>
                  <a:lnTo>
                    <a:pt x="55392" y="46266"/>
                  </a:lnTo>
                  <a:cubicBezTo>
                    <a:pt x="55369" y="46255"/>
                    <a:pt x="55346" y="46250"/>
                    <a:pt x="55323" y="46250"/>
                  </a:cubicBezTo>
                  <a:cubicBezTo>
                    <a:pt x="55267" y="46250"/>
                    <a:pt x="55212" y="46278"/>
                    <a:pt x="55156" y="46305"/>
                  </a:cubicBezTo>
                  <a:cubicBezTo>
                    <a:pt x="55156" y="46305"/>
                    <a:pt x="54646" y="46737"/>
                    <a:pt x="54803" y="47522"/>
                  </a:cubicBezTo>
                  <a:cubicBezTo>
                    <a:pt x="54842" y="47601"/>
                    <a:pt x="54881" y="47876"/>
                    <a:pt x="54881" y="47954"/>
                  </a:cubicBezTo>
                  <a:cubicBezTo>
                    <a:pt x="54881" y="48033"/>
                    <a:pt x="54921" y="48111"/>
                    <a:pt x="54960" y="48151"/>
                  </a:cubicBezTo>
                  <a:cubicBezTo>
                    <a:pt x="55038" y="48190"/>
                    <a:pt x="55235" y="48386"/>
                    <a:pt x="55078" y="48582"/>
                  </a:cubicBezTo>
                  <a:cubicBezTo>
                    <a:pt x="54881" y="48896"/>
                    <a:pt x="54606" y="49171"/>
                    <a:pt x="54449" y="49328"/>
                  </a:cubicBezTo>
                  <a:cubicBezTo>
                    <a:pt x="54175" y="49171"/>
                    <a:pt x="53861" y="49093"/>
                    <a:pt x="53586" y="49093"/>
                  </a:cubicBezTo>
                  <a:cubicBezTo>
                    <a:pt x="53232" y="49093"/>
                    <a:pt x="51937" y="48975"/>
                    <a:pt x="51466" y="48818"/>
                  </a:cubicBezTo>
                  <a:cubicBezTo>
                    <a:pt x="51439" y="48811"/>
                    <a:pt x="51412" y="48808"/>
                    <a:pt x="51386" y="48808"/>
                  </a:cubicBezTo>
                  <a:cubicBezTo>
                    <a:pt x="51259" y="48808"/>
                    <a:pt x="51145" y="48884"/>
                    <a:pt x="51113" y="49014"/>
                  </a:cubicBezTo>
                  <a:cubicBezTo>
                    <a:pt x="51073" y="49171"/>
                    <a:pt x="51152" y="49328"/>
                    <a:pt x="51309" y="49367"/>
                  </a:cubicBezTo>
                  <a:cubicBezTo>
                    <a:pt x="51859" y="49524"/>
                    <a:pt x="53193" y="49642"/>
                    <a:pt x="53586" y="49642"/>
                  </a:cubicBezTo>
                  <a:cubicBezTo>
                    <a:pt x="53612" y="49639"/>
                    <a:pt x="53638" y="49638"/>
                    <a:pt x="53665" y="49638"/>
                  </a:cubicBezTo>
                  <a:cubicBezTo>
                    <a:pt x="54001" y="49638"/>
                    <a:pt x="54382" y="49862"/>
                    <a:pt x="54528" y="50153"/>
                  </a:cubicBezTo>
                  <a:cubicBezTo>
                    <a:pt x="54567" y="50192"/>
                    <a:pt x="54567" y="50192"/>
                    <a:pt x="54567" y="50231"/>
                  </a:cubicBezTo>
                  <a:cubicBezTo>
                    <a:pt x="54646" y="50545"/>
                    <a:pt x="54606" y="50741"/>
                    <a:pt x="54528" y="50781"/>
                  </a:cubicBezTo>
                  <a:cubicBezTo>
                    <a:pt x="54445" y="50814"/>
                    <a:pt x="54313" y="50826"/>
                    <a:pt x="54170" y="50826"/>
                  </a:cubicBezTo>
                  <a:cubicBezTo>
                    <a:pt x="53976" y="50826"/>
                    <a:pt x="53761" y="50803"/>
                    <a:pt x="53625" y="50781"/>
                  </a:cubicBezTo>
                  <a:cubicBezTo>
                    <a:pt x="53507" y="50781"/>
                    <a:pt x="53429" y="50820"/>
                    <a:pt x="53350" y="50898"/>
                  </a:cubicBezTo>
                  <a:cubicBezTo>
                    <a:pt x="53311" y="50977"/>
                    <a:pt x="53272" y="51095"/>
                    <a:pt x="53311" y="51173"/>
                  </a:cubicBezTo>
                  <a:cubicBezTo>
                    <a:pt x="53311" y="51173"/>
                    <a:pt x="53468" y="51527"/>
                    <a:pt x="53586" y="52233"/>
                  </a:cubicBezTo>
                  <a:cubicBezTo>
                    <a:pt x="53664" y="52743"/>
                    <a:pt x="53782" y="54314"/>
                    <a:pt x="52801" y="54549"/>
                  </a:cubicBezTo>
                  <a:cubicBezTo>
                    <a:pt x="51937" y="54785"/>
                    <a:pt x="50131" y="54824"/>
                    <a:pt x="48954" y="54824"/>
                  </a:cubicBezTo>
                  <a:lnTo>
                    <a:pt x="48247" y="54824"/>
                  </a:lnTo>
                  <a:cubicBezTo>
                    <a:pt x="47148" y="54863"/>
                    <a:pt x="44910" y="55531"/>
                    <a:pt x="44478" y="57886"/>
                  </a:cubicBezTo>
                  <a:cubicBezTo>
                    <a:pt x="44047" y="60163"/>
                    <a:pt x="44086" y="64403"/>
                    <a:pt x="44243" y="65266"/>
                  </a:cubicBezTo>
                  <a:cubicBezTo>
                    <a:pt x="44282" y="65384"/>
                    <a:pt x="44400" y="65463"/>
                    <a:pt x="44518" y="65463"/>
                  </a:cubicBezTo>
                  <a:lnTo>
                    <a:pt x="44596" y="65463"/>
                  </a:lnTo>
                  <a:cubicBezTo>
                    <a:pt x="44714" y="65423"/>
                    <a:pt x="44832" y="65306"/>
                    <a:pt x="44792" y="65148"/>
                  </a:cubicBezTo>
                  <a:cubicBezTo>
                    <a:pt x="44714" y="64795"/>
                    <a:pt x="44675" y="63735"/>
                    <a:pt x="44675" y="62518"/>
                  </a:cubicBezTo>
                  <a:cubicBezTo>
                    <a:pt x="44714" y="62518"/>
                    <a:pt x="44714" y="62558"/>
                    <a:pt x="44753" y="62558"/>
                  </a:cubicBezTo>
                  <a:cubicBezTo>
                    <a:pt x="44753" y="62558"/>
                    <a:pt x="46912" y="63343"/>
                    <a:pt x="47187" y="66640"/>
                  </a:cubicBezTo>
                  <a:cubicBezTo>
                    <a:pt x="47226" y="67268"/>
                    <a:pt x="47305" y="68721"/>
                    <a:pt x="47305" y="68760"/>
                  </a:cubicBezTo>
                  <a:cubicBezTo>
                    <a:pt x="47305" y="68878"/>
                    <a:pt x="47423" y="68996"/>
                    <a:pt x="47580" y="68996"/>
                  </a:cubicBezTo>
                  <a:cubicBezTo>
                    <a:pt x="47737" y="68996"/>
                    <a:pt x="47854" y="68878"/>
                    <a:pt x="47854" y="68721"/>
                  </a:cubicBezTo>
                  <a:cubicBezTo>
                    <a:pt x="47854" y="68682"/>
                    <a:pt x="47776" y="67229"/>
                    <a:pt x="47737" y="66562"/>
                  </a:cubicBezTo>
                  <a:cubicBezTo>
                    <a:pt x="47423" y="62950"/>
                    <a:pt x="45028" y="62086"/>
                    <a:pt x="44949" y="62047"/>
                  </a:cubicBezTo>
                  <a:cubicBezTo>
                    <a:pt x="44891" y="62028"/>
                    <a:pt x="44841" y="62018"/>
                    <a:pt x="44797" y="62018"/>
                  </a:cubicBezTo>
                  <a:cubicBezTo>
                    <a:pt x="44753" y="62018"/>
                    <a:pt x="44714" y="62028"/>
                    <a:pt x="44675" y="62047"/>
                  </a:cubicBezTo>
                  <a:cubicBezTo>
                    <a:pt x="44675" y="61694"/>
                    <a:pt x="44714" y="61301"/>
                    <a:pt x="44714" y="60909"/>
                  </a:cubicBezTo>
                  <a:cubicBezTo>
                    <a:pt x="44910" y="60987"/>
                    <a:pt x="45303" y="61105"/>
                    <a:pt x="45813" y="61262"/>
                  </a:cubicBezTo>
                  <a:cubicBezTo>
                    <a:pt x="46088" y="61341"/>
                    <a:pt x="46441" y="61537"/>
                    <a:pt x="46912" y="61890"/>
                  </a:cubicBezTo>
                  <a:cubicBezTo>
                    <a:pt x="47894" y="62715"/>
                    <a:pt x="48954" y="65109"/>
                    <a:pt x="49111" y="68721"/>
                  </a:cubicBezTo>
                  <a:cubicBezTo>
                    <a:pt x="49111" y="68839"/>
                    <a:pt x="49150" y="68878"/>
                    <a:pt x="49189" y="68956"/>
                  </a:cubicBezTo>
                  <a:cubicBezTo>
                    <a:pt x="49071" y="69153"/>
                    <a:pt x="48993" y="69388"/>
                    <a:pt x="48993" y="69663"/>
                  </a:cubicBezTo>
                  <a:cubicBezTo>
                    <a:pt x="49032" y="70330"/>
                    <a:pt x="49385" y="70880"/>
                    <a:pt x="49425" y="70880"/>
                  </a:cubicBezTo>
                  <a:cubicBezTo>
                    <a:pt x="49464" y="70958"/>
                    <a:pt x="49542" y="70998"/>
                    <a:pt x="49660" y="70998"/>
                  </a:cubicBezTo>
                  <a:cubicBezTo>
                    <a:pt x="49699" y="70998"/>
                    <a:pt x="49739" y="70998"/>
                    <a:pt x="49817" y="70958"/>
                  </a:cubicBezTo>
                  <a:cubicBezTo>
                    <a:pt x="49935" y="70880"/>
                    <a:pt x="49935" y="70684"/>
                    <a:pt x="49856" y="70566"/>
                  </a:cubicBezTo>
                  <a:cubicBezTo>
                    <a:pt x="49856" y="70566"/>
                    <a:pt x="49582" y="70134"/>
                    <a:pt x="49542" y="69663"/>
                  </a:cubicBezTo>
                  <a:cubicBezTo>
                    <a:pt x="49542" y="68956"/>
                    <a:pt x="50367" y="68799"/>
                    <a:pt x="50406" y="68799"/>
                  </a:cubicBezTo>
                  <a:cubicBezTo>
                    <a:pt x="50563" y="68760"/>
                    <a:pt x="50681" y="68642"/>
                    <a:pt x="50642" y="68485"/>
                  </a:cubicBezTo>
                  <a:cubicBezTo>
                    <a:pt x="50607" y="68349"/>
                    <a:pt x="50514" y="68242"/>
                    <a:pt x="50387" y="68242"/>
                  </a:cubicBezTo>
                  <a:cubicBezTo>
                    <a:pt x="50368" y="68242"/>
                    <a:pt x="50348" y="68245"/>
                    <a:pt x="50328" y="68250"/>
                  </a:cubicBezTo>
                  <a:cubicBezTo>
                    <a:pt x="50131" y="68289"/>
                    <a:pt x="49856" y="68367"/>
                    <a:pt x="49621" y="68525"/>
                  </a:cubicBezTo>
                  <a:cubicBezTo>
                    <a:pt x="49621" y="67975"/>
                    <a:pt x="49582" y="67465"/>
                    <a:pt x="49503" y="66954"/>
                  </a:cubicBezTo>
                  <a:cubicBezTo>
                    <a:pt x="49974" y="66915"/>
                    <a:pt x="50367" y="66797"/>
                    <a:pt x="50642" y="66679"/>
                  </a:cubicBezTo>
                  <a:cubicBezTo>
                    <a:pt x="50681" y="66719"/>
                    <a:pt x="50720" y="66758"/>
                    <a:pt x="50799" y="66758"/>
                  </a:cubicBezTo>
                  <a:cubicBezTo>
                    <a:pt x="50838" y="66758"/>
                    <a:pt x="51584" y="66954"/>
                    <a:pt x="51584" y="67779"/>
                  </a:cubicBezTo>
                  <a:cubicBezTo>
                    <a:pt x="51584" y="68328"/>
                    <a:pt x="51387" y="68760"/>
                    <a:pt x="51034" y="68917"/>
                  </a:cubicBezTo>
                  <a:cubicBezTo>
                    <a:pt x="50877" y="68996"/>
                    <a:pt x="50838" y="69153"/>
                    <a:pt x="50877" y="69270"/>
                  </a:cubicBezTo>
                  <a:cubicBezTo>
                    <a:pt x="50956" y="69388"/>
                    <a:pt x="51034" y="69427"/>
                    <a:pt x="51152" y="69427"/>
                  </a:cubicBezTo>
                  <a:lnTo>
                    <a:pt x="51270" y="69427"/>
                  </a:lnTo>
                  <a:cubicBezTo>
                    <a:pt x="51780" y="69153"/>
                    <a:pt x="52094" y="68642"/>
                    <a:pt x="52133" y="67936"/>
                  </a:cubicBezTo>
                  <a:cubicBezTo>
                    <a:pt x="52225" y="67924"/>
                    <a:pt x="52411" y="67899"/>
                    <a:pt x="52637" y="67899"/>
                  </a:cubicBezTo>
                  <a:cubicBezTo>
                    <a:pt x="53181" y="67899"/>
                    <a:pt x="53953" y="68045"/>
                    <a:pt x="54175" y="68878"/>
                  </a:cubicBezTo>
                  <a:cubicBezTo>
                    <a:pt x="54175" y="68917"/>
                    <a:pt x="54214" y="68956"/>
                    <a:pt x="54253" y="68996"/>
                  </a:cubicBezTo>
                  <a:cubicBezTo>
                    <a:pt x="54292" y="69113"/>
                    <a:pt x="54332" y="69231"/>
                    <a:pt x="54371" y="69310"/>
                  </a:cubicBezTo>
                  <a:cubicBezTo>
                    <a:pt x="53861" y="69781"/>
                    <a:pt x="53350" y="70644"/>
                    <a:pt x="53193" y="70958"/>
                  </a:cubicBezTo>
                  <a:cubicBezTo>
                    <a:pt x="53036" y="71037"/>
                    <a:pt x="52761" y="71194"/>
                    <a:pt x="52487" y="71508"/>
                  </a:cubicBezTo>
                  <a:cubicBezTo>
                    <a:pt x="52251" y="71744"/>
                    <a:pt x="52133" y="71861"/>
                    <a:pt x="51976" y="71940"/>
                  </a:cubicBezTo>
                  <a:cubicBezTo>
                    <a:pt x="51898" y="71979"/>
                    <a:pt x="51819" y="72058"/>
                    <a:pt x="51741" y="72136"/>
                  </a:cubicBezTo>
                  <a:cubicBezTo>
                    <a:pt x="51623" y="72215"/>
                    <a:pt x="51309" y="72568"/>
                    <a:pt x="51505" y="72882"/>
                  </a:cubicBezTo>
                  <a:cubicBezTo>
                    <a:pt x="51531" y="72933"/>
                    <a:pt x="51624" y="73103"/>
                    <a:pt x="52106" y="73103"/>
                  </a:cubicBezTo>
                  <a:cubicBezTo>
                    <a:pt x="52359" y="73103"/>
                    <a:pt x="52719" y="73056"/>
                    <a:pt x="53232" y="72921"/>
                  </a:cubicBezTo>
                  <a:lnTo>
                    <a:pt x="53272" y="73353"/>
                  </a:lnTo>
                  <a:cubicBezTo>
                    <a:pt x="53232" y="73471"/>
                    <a:pt x="53232" y="73589"/>
                    <a:pt x="53232" y="73746"/>
                  </a:cubicBezTo>
                  <a:cubicBezTo>
                    <a:pt x="52977" y="73589"/>
                    <a:pt x="52712" y="73530"/>
                    <a:pt x="52477" y="73530"/>
                  </a:cubicBezTo>
                  <a:cubicBezTo>
                    <a:pt x="52241" y="73530"/>
                    <a:pt x="52035" y="73589"/>
                    <a:pt x="51898" y="73667"/>
                  </a:cubicBezTo>
                  <a:cubicBezTo>
                    <a:pt x="51780" y="73746"/>
                    <a:pt x="51741" y="73903"/>
                    <a:pt x="51780" y="74020"/>
                  </a:cubicBezTo>
                  <a:cubicBezTo>
                    <a:pt x="51832" y="74125"/>
                    <a:pt x="51920" y="74177"/>
                    <a:pt x="52018" y="74177"/>
                  </a:cubicBezTo>
                  <a:cubicBezTo>
                    <a:pt x="52068" y="74177"/>
                    <a:pt x="52120" y="74164"/>
                    <a:pt x="52173" y="74138"/>
                  </a:cubicBezTo>
                  <a:cubicBezTo>
                    <a:pt x="52191" y="74138"/>
                    <a:pt x="52319" y="74084"/>
                    <a:pt x="52494" y="74084"/>
                  </a:cubicBezTo>
                  <a:cubicBezTo>
                    <a:pt x="52684" y="74084"/>
                    <a:pt x="52929" y="74148"/>
                    <a:pt x="53154" y="74413"/>
                  </a:cubicBezTo>
                  <a:cubicBezTo>
                    <a:pt x="52918" y="74688"/>
                    <a:pt x="52447" y="75316"/>
                    <a:pt x="52290" y="76101"/>
                  </a:cubicBezTo>
                  <a:cubicBezTo>
                    <a:pt x="52072" y="75883"/>
                    <a:pt x="51756" y="75813"/>
                    <a:pt x="51517" y="75813"/>
                  </a:cubicBezTo>
                  <a:cubicBezTo>
                    <a:pt x="51454" y="75813"/>
                    <a:pt x="51397" y="75818"/>
                    <a:pt x="51348" y="75826"/>
                  </a:cubicBezTo>
                  <a:cubicBezTo>
                    <a:pt x="51191" y="75865"/>
                    <a:pt x="51113" y="75983"/>
                    <a:pt x="51152" y="76140"/>
                  </a:cubicBezTo>
                  <a:cubicBezTo>
                    <a:pt x="51152" y="76277"/>
                    <a:pt x="51270" y="76383"/>
                    <a:pt x="51404" y="76383"/>
                  </a:cubicBezTo>
                  <a:cubicBezTo>
                    <a:pt x="51425" y="76383"/>
                    <a:pt x="51445" y="76381"/>
                    <a:pt x="51466" y="76376"/>
                  </a:cubicBezTo>
                  <a:cubicBezTo>
                    <a:pt x="51475" y="76376"/>
                    <a:pt x="51508" y="76371"/>
                    <a:pt x="51555" y="76371"/>
                  </a:cubicBezTo>
                  <a:cubicBezTo>
                    <a:pt x="51707" y="76371"/>
                    <a:pt x="52004" y="76417"/>
                    <a:pt x="52094" y="76808"/>
                  </a:cubicBezTo>
                  <a:cubicBezTo>
                    <a:pt x="52094" y="76886"/>
                    <a:pt x="52173" y="76965"/>
                    <a:pt x="52251" y="76965"/>
                  </a:cubicBezTo>
                  <a:cubicBezTo>
                    <a:pt x="52212" y="77122"/>
                    <a:pt x="52212" y="77279"/>
                    <a:pt x="52212" y="77436"/>
                  </a:cubicBezTo>
                  <a:cubicBezTo>
                    <a:pt x="52120" y="77423"/>
                    <a:pt x="52011" y="77410"/>
                    <a:pt x="51888" y="77410"/>
                  </a:cubicBezTo>
                  <a:cubicBezTo>
                    <a:pt x="51640" y="77410"/>
                    <a:pt x="51335" y="77462"/>
                    <a:pt x="50995" y="77671"/>
                  </a:cubicBezTo>
                  <a:cubicBezTo>
                    <a:pt x="51034" y="76925"/>
                    <a:pt x="50759" y="76611"/>
                    <a:pt x="50759" y="76572"/>
                  </a:cubicBezTo>
                  <a:cubicBezTo>
                    <a:pt x="50691" y="76504"/>
                    <a:pt x="50609" y="76462"/>
                    <a:pt x="50530" y="76462"/>
                  </a:cubicBezTo>
                  <a:cubicBezTo>
                    <a:pt x="50472" y="76462"/>
                    <a:pt x="50416" y="76483"/>
                    <a:pt x="50367" y="76533"/>
                  </a:cubicBezTo>
                  <a:cubicBezTo>
                    <a:pt x="50249" y="76611"/>
                    <a:pt x="50210" y="76808"/>
                    <a:pt x="50328" y="76925"/>
                  </a:cubicBezTo>
                  <a:cubicBezTo>
                    <a:pt x="50328" y="76925"/>
                    <a:pt x="50524" y="77239"/>
                    <a:pt x="50406" y="78064"/>
                  </a:cubicBezTo>
                  <a:cubicBezTo>
                    <a:pt x="50406" y="78064"/>
                    <a:pt x="50406" y="78103"/>
                    <a:pt x="50406" y="78142"/>
                  </a:cubicBezTo>
                  <a:cubicBezTo>
                    <a:pt x="50288" y="78260"/>
                    <a:pt x="50171" y="78378"/>
                    <a:pt x="50092" y="78535"/>
                  </a:cubicBezTo>
                  <a:cubicBezTo>
                    <a:pt x="49974" y="78299"/>
                    <a:pt x="49739" y="78064"/>
                    <a:pt x="49464" y="77868"/>
                  </a:cubicBezTo>
                  <a:cubicBezTo>
                    <a:pt x="49111" y="77632"/>
                    <a:pt x="48679" y="77514"/>
                    <a:pt x="48168" y="77514"/>
                  </a:cubicBezTo>
                  <a:cubicBezTo>
                    <a:pt x="48208" y="77475"/>
                    <a:pt x="48208" y="77436"/>
                    <a:pt x="48247" y="77396"/>
                  </a:cubicBezTo>
                  <a:cubicBezTo>
                    <a:pt x="48286" y="77279"/>
                    <a:pt x="48208" y="77161"/>
                    <a:pt x="48129" y="77082"/>
                  </a:cubicBezTo>
                  <a:cubicBezTo>
                    <a:pt x="48051" y="77043"/>
                    <a:pt x="48051" y="77043"/>
                    <a:pt x="46951" y="76847"/>
                  </a:cubicBezTo>
                  <a:cubicBezTo>
                    <a:pt x="47305" y="76611"/>
                    <a:pt x="47815" y="76258"/>
                    <a:pt x="48404" y="75669"/>
                  </a:cubicBezTo>
                  <a:cubicBezTo>
                    <a:pt x="48482" y="75630"/>
                    <a:pt x="48522" y="75512"/>
                    <a:pt x="48482" y="75434"/>
                  </a:cubicBezTo>
                  <a:cubicBezTo>
                    <a:pt x="48482" y="75355"/>
                    <a:pt x="48443" y="75277"/>
                    <a:pt x="48365" y="75237"/>
                  </a:cubicBezTo>
                  <a:cubicBezTo>
                    <a:pt x="47833" y="74897"/>
                    <a:pt x="47394" y="74649"/>
                    <a:pt x="46878" y="74649"/>
                  </a:cubicBezTo>
                  <a:cubicBezTo>
                    <a:pt x="46442" y="74649"/>
                    <a:pt x="45951" y="74827"/>
                    <a:pt x="45303" y="75277"/>
                  </a:cubicBezTo>
                  <a:cubicBezTo>
                    <a:pt x="44792" y="75630"/>
                    <a:pt x="44635" y="75708"/>
                    <a:pt x="44047" y="75748"/>
                  </a:cubicBezTo>
                  <a:cubicBezTo>
                    <a:pt x="43929" y="75748"/>
                    <a:pt x="43850" y="75708"/>
                    <a:pt x="43654" y="75591"/>
                  </a:cubicBezTo>
                  <a:cubicBezTo>
                    <a:pt x="43615" y="75551"/>
                    <a:pt x="43536" y="75512"/>
                    <a:pt x="43458" y="75473"/>
                  </a:cubicBezTo>
                  <a:cubicBezTo>
                    <a:pt x="43340" y="75394"/>
                    <a:pt x="43222" y="75316"/>
                    <a:pt x="43104" y="75198"/>
                  </a:cubicBezTo>
                  <a:cubicBezTo>
                    <a:pt x="42790" y="75002"/>
                    <a:pt x="42359" y="74688"/>
                    <a:pt x="41730" y="74334"/>
                  </a:cubicBezTo>
                  <a:lnTo>
                    <a:pt x="41730" y="74334"/>
                  </a:lnTo>
                  <a:cubicBezTo>
                    <a:pt x="41809" y="74374"/>
                    <a:pt x="41887" y="74374"/>
                    <a:pt x="42044" y="74374"/>
                  </a:cubicBezTo>
                  <a:cubicBezTo>
                    <a:pt x="42398" y="74374"/>
                    <a:pt x="42987" y="74295"/>
                    <a:pt x="43497" y="73903"/>
                  </a:cubicBezTo>
                  <a:cubicBezTo>
                    <a:pt x="43575" y="73863"/>
                    <a:pt x="43615" y="73824"/>
                    <a:pt x="43654" y="73785"/>
                  </a:cubicBezTo>
                  <a:cubicBezTo>
                    <a:pt x="43654" y="74374"/>
                    <a:pt x="43811" y="75080"/>
                    <a:pt x="44361" y="75591"/>
                  </a:cubicBezTo>
                  <a:cubicBezTo>
                    <a:pt x="44400" y="75630"/>
                    <a:pt x="44478" y="75630"/>
                    <a:pt x="44557" y="75630"/>
                  </a:cubicBezTo>
                  <a:cubicBezTo>
                    <a:pt x="44635" y="75630"/>
                    <a:pt x="44714" y="75630"/>
                    <a:pt x="44753" y="75551"/>
                  </a:cubicBezTo>
                  <a:cubicBezTo>
                    <a:pt x="44871" y="75434"/>
                    <a:pt x="44832" y="75277"/>
                    <a:pt x="44714" y="75159"/>
                  </a:cubicBezTo>
                  <a:cubicBezTo>
                    <a:pt x="43929" y="74452"/>
                    <a:pt x="44243" y="73078"/>
                    <a:pt x="44321" y="72921"/>
                  </a:cubicBezTo>
                  <a:cubicBezTo>
                    <a:pt x="44478" y="72568"/>
                    <a:pt x="44596" y="72175"/>
                    <a:pt x="44675" y="71704"/>
                  </a:cubicBezTo>
                  <a:lnTo>
                    <a:pt x="45342" y="72018"/>
                  </a:lnTo>
                  <a:lnTo>
                    <a:pt x="45420" y="72018"/>
                  </a:lnTo>
                  <a:cubicBezTo>
                    <a:pt x="45420" y="72058"/>
                    <a:pt x="45420" y="72097"/>
                    <a:pt x="45420" y="72136"/>
                  </a:cubicBezTo>
                  <a:lnTo>
                    <a:pt x="45420" y="72175"/>
                  </a:lnTo>
                  <a:cubicBezTo>
                    <a:pt x="45342" y="72960"/>
                    <a:pt x="45263" y="73353"/>
                    <a:pt x="44989" y="73432"/>
                  </a:cubicBezTo>
                  <a:cubicBezTo>
                    <a:pt x="44871" y="73471"/>
                    <a:pt x="44753" y="73628"/>
                    <a:pt x="44792" y="73785"/>
                  </a:cubicBezTo>
                  <a:cubicBezTo>
                    <a:pt x="44832" y="73903"/>
                    <a:pt x="44949" y="73981"/>
                    <a:pt x="45067" y="73981"/>
                  </a:cubicBezTo>
                  <a:lnTo>
                    <a:pt x="45146" y="73981"/>
                  </a:lnTo>
                  <a:cubicBezTo>
                    <a:pt x="45813" y="73785"/>
                    <a:pt x="45852" y="73118"/>
                    <a:pt x="45970" y="72254"/>
                  </a:cubicBezTo>
                  <a:lnTo>
                    <a:pt x="45970" y="72175"/>
                  </a:lnTo>
                  <a:cubicBezTo>
                    <a:pt x="46009" y="71626"/>
                    <a:pt x="46323" y="71547"/>
                    <a:pt x="46677" y="71547"/>
                  </a:cubicBezTo>
                  <a:cubicBezTo>
                    <a:pt x="46727" y="71542"/>
                    <a:pt x="46776" y="71539"/>
                    <a:pt x="46822" y="71539"/>
                  </a:cubicBezTo>
                  <a:cubicBezTo>
                    <a:pt x="47427" y="71539"/>
                    <a:pt x="47700" y="71979"/>
                    <a:pt x="47737" y="71979"/>
                  </a:cubicBezTo>
                  <a:cubicBezTo>
                    <a:pt x="47787" y="72055"/>
                    <a:pt x="47871" y="72098"/>
                    <a:pt x="47955" y="72098"/>
                  </a:cubicBezTo>
                  <a:cubicBezTo>
                    <a:pt x="48002" y="72098"/>
                    <a:pt x="48048" y="72085"/>
                    <a:pt x="48090" y="72058"/>
                  </a:cubicBezTo>
                  <a:cubicBezTo>
                    <a:pt x="48247" y="71979"/>
                    <a:pt x="48247" y="71783"/>
                    <a:pt x="48168" y="71665"/>
                  </a:cubicBezTo>
                  <a:cubicBezTo>
                    <a:pt x="48168" y="71628"/>
                    <a:pt x="47710" y="70992"/>
                    <a:pt x="46794" y="70992"/>
                  </a:cubicBezTo>
                  <a:cubicBezTo>
                    <a:pt x="46743" y="70992"/>
                    <a:pt x="46691" y="70994"/>
                    <a:pt x="46637" y="70998"/>
                  </a:cubicBezTo>
                  <a:cubicBezTo>
                    <a:pt x="46402" y="70998"/>
                    <a:pt x="45892" y="71037"/>
                    <a:pt x="45617" y="71508"/>
                  </a:cubicBezTo>
                  <a:lnTo>
                    <a:pt x="45578" y="71508"/>
                  </a:lnTo>
                  <a:lnTo>
                    <a:pt x="42987" y="70330"/>
                  </a:lnTo>
                  <a:cubicBezTo>
                    <a:pt x="41966" y="69702"/>
                    <a:pt x="31210" y="64834"/>
                    <a:pt x="28854" y="63775"/>
                  </a:cubicBezTo>
                  <a:cubicBezTo>
                    <a:pt x="29247" y="63460"/>
                    <a:pt x="29443" y="63107"/>
                    <a:pt x="29522" y="62832"/>
                  </a:cubicBezTo>
                  <a:cubicBezTo>
                    <a:pt x="29522" y="62793"/>
                    <a:pt x="29561" y="62715"/>
                    <a:pt x="29561" y="62675"/>
                  </a:cubicBezTo>
                  <a:cubicBezTo>
                    <a:pt x="31013" y="63460"/>
                    <a:pt x="34350" y="65148"/>
                    <a:pt x="38786" y="67033"/>
                  </a:cubicBezTo>
                  <a:cubicBezTo>
                    <a:pt x="43418" y="69074"/>
                    <a:pt x="44675" y="69898"/>
                    <a:pt x="44675" y="69898"/>
                  </a:cubicBezTo>
                  <a:cubicBezTo>
                    <a:pt x="44714" y="69938"/>
                    <a:pt x="44753" y="69938"/>
                    <a:pt x="44832" y="69938"/>
                  </a:cubicBezTo>
                  <a:cubicBezTo>
                    <a:pt x="44910" y="69938"/>
                    <a:pt x="44989" y="69898"/>
                    <a:pt x="45067" y="69820"/>
                  </a:cubicBezTo>
                  <a:cubicBezTo>
                    <a:pt x="45146" y="69663"/>
                    <a:pt x="45106" y="69506"/>
                    <a:pt x="44989" y="69427"/>
                  </a:cubicBezTo>
                  <a:cubicBezTo>
                    <a:pt x="44910" y="69388"/>
                    <a:pt x="43732" y="68603"/>
                    <a:pt x="38982" y="66522"/>
                  </a:cubicBezTo>
                  <a:cubicBezTo>
                    <a:pt x="33997" y="64403"/>
                    <a:pt x="30425" y="62518"/>
                    <a:pt x="29325" y="61929"/>
                  </a:cubicBezTo>
                  <a:cubicBezTo>
                    <a:pt x="29600" y="61851"/>
                    <a:pt x="29836" y="61694"/>
                    <a:pt x="30032" y="61458"/>
                  </a:cubicBezTo>
                  <a:cubicBezTo>
                    <a:pt x="30503" y="60870"/>
                    <a:pt x="30464" y="60006"/>
                    <a:pt x="30425" y="59653"/>
                  </a:cubicBezTo>
                  <a:cubicBezTo>
                    <a:pt x="30582" y="59535"/>
                    <a:pt x="30739" y="59378"/>
                    <a:pt x="30856" y="59182"/>
                  </a:cubicBezTo>
                  <a:cubicBezTo>
                    <a:pt x="31485" y="58082"/>
                    <a:pt x="30739" y="56473"/>
                    <a:pt x="30739" y="56394"/>
                  </a:cubicBezTo>
                  <a:cubicBezTo>
                    <a:pt x="30699" y="56355"/>
                    <a:pt x="30660" y="56316"/>
                    <a:pt x="30621" y="56277"/>
                  </a:cubicBezTo>
                  <a:cubicBezTo>
                    <a:pt x="31013" y="56041"/>
                    <a:pt x="31327" y="55766"/>
                    <a:pt x="31642" y="55452"/>
                  </a:cubicBezTo>
                  <a:cubicBezTo>
                    <a:pt x="33526" y="53411"/>
                    <a:pt x="33997" y="51605"/>
                    <a:pt x="33918" y="49799"/>
                  </a:cubicBezTo>
                  <a:cubicBezTo>
                    <a:pt x="33918" y="49799"/>
                    <a:pt x="33958" y="49760"/>
                    <a:pt x="33958" y="49721"/>
                  </a:cubicBezTo>
                  <a:cubicBezTo>
                    <a:pt x="33997" y="49642"/>
                    <a:pt x="34900" y="47993"/>
                    <a:pt x="34507" y="45952"/>
                  </a:cubicBezTo>
                  <a:cubicBezTo>
                    <a:pt x="34389" y="45363"/>
                    <a:pt x="34704" y="44932"/>
                    <a:pt x="35096" y="44657"/>
                  </a:cubicBezTo>
                  <a:cubicBezTo>
                    <a:pt x="35332" y="45010"/>
                    <a:pt x="36470" y="46737"/>
                    <a:pt x="37923" y="47051"/>
                  </a:cubicBezTo>
                  <a:cubicBezTo>
                    <a:pt x="37962" y="47051"/>
                    <a:pt x="38001" y="47051"/>
                    <a:pt x="38040" y="47091"/>
                  </a:cubicBezTo>
                  <a:cubicBezTo>
                    <a:pt x="38040" y="47287"/>
                    <a:pt x="38119" y="49171"/>
                    <a:pt x="40317" y="51134"/>
                  </a:cubicBezTo>
                  <a:cubicBezTo>
                    <a:pt x="40356" y="51173"/>
                    <a:pt x="40435" y="51213"/>
                    <a:pt x="40513" y="51213"/>
                  </a:cubicBezTo>
                  <a:cubicBezTo>
                    <a:pt x="40592" y="51213"/>
                    <a:pt x="40670" y="51173"/>
                    <a:pt x="40710" y="51095"/>
                  </a:cubicBezTo>
                  <a:cubicBezTo>
                    <a:pt x="40828" y="50977"/>
                    <a:pt x="40788" y="50820"/>
                    <a:pt x="40670" y="50702"/>
                  </a:cubicBezTo>
                  <a:cubicBezTo>
                    <a:pt x="38747" y="49014"/>
                    <a:pt x="38590" y="47365"/>
                    <a:pt x="38590" y="47091"/>
                  </a:cubicBezTo>
                  <a:cubicBezTo>
                    <a:pt x="38943" y="47051"/>
                    <a:pt x="39297" y="46934"/>
                    <a:pt x="39611" y="46737"/>
                  </a:cubicBezTo>
                  <a:cubicBezTo>
                    <a:pt x="39650" y="46698"/>
                    <a:pt x="39650" y="46698"/>
                    <a:pt x="39650" y="46698"/>
                  </a:cubicBezTo>
                  <a:cubicBezTo>
                    <a:pt x="40317" y="46148"/>
                    <a:pt x="40396" y="45677"/>
                    <a:pt x="40435" y="45638"/>
                  </a:cubicBezTo>
                  <a:cubicBezTo>
                    <a:pt x="40435" y="45481"/>
                    <a:pt x="40356" y="45324"/>
                    <a:pt x="40239" y="45324"/>
                  </a:cubicBezTo>
                  <a:cubicBezTo>
                    <a:pt x="40212" y="45317"/>
                    <a:pt x="40185" y="45314"/>
                    <a:pt x="40158" y="45314"/>
                  </a:cubicBezTo>
                  <a:cubicBezTo>
                    <a:pt x="40031" y="45314"/>
                    <a:pt x="39918" y="45390"/>
                    <a:pt x="39885" y="45520"/>
                  </a:cubicBezTo>
                  <a:cubicBezTo>
                    <a:pt x="39885" y="45520"/>
                    <a:pt x="39807" y="45834"/>
                    <a:pt x="39297" y="46266"/>
                  </a:cubicBezTo>
                  <a:cubicBezTo>
                    <a:pt x="38999" y="46474"/>
                    <a:pt x="38679" y="46570"/>
                    <a:pt x="38354" y="46570"/>
                  </a:cubicBezTo>
                  <a:cubicBezTo>
                    <a:pt x="38250" y="46570"/>
                    <a:pt x="38145" y="46560"/>
                    <a:pt x="38040" y="46541"/>
                  </a:cubicBezTo>
                  <a:cubicBezTo>
                    <a:pt x="36823" y="46227"/>
                    <a:pt x="35763" y="44735"/>
                    <a:pt x="35567" y="44382"/>
                  </a:cubicBezTo>
                  <a:cubicBezTo>
                    <a:pt x="35920" y="44225"/>
                    <a:pt x="36195" y="44146"/>
                    <a:pt x="36235" y="44146"/>
                  </a:cubicBezTo>
                  <a:cubicBezTo>
                    <a:pt x="36274" y="44146"/>
                    <a:pt x="36313" y="44107"/>
                    <a:pt x="36352" y="44068"/>
                  </a:cubicBezTo>
                  <a:cubicBezTo>
                    <a:pt x="36706" y="44029"/>
                    <a:pt x="36980" y="43950"/>
                    <a:pt x="37255" y="43832"/>
                  </a:cubicBezTo>
                  <a:cubicBezTo>
                    <a:pt x="37334" y="43989"/>
                    <a:pt x="37726" y="44617"/>
                    <a:pt x="38394" y="44814"/>
                  </a:cubicBezTo>
                  <a:lnTo>
                    <a:pt x="38511" y="44814"/>
                  </a:lnTo>
                  <a:cubicBezTo>
                    <a:pt x="38590" y="44814"/>
                    <a:pt x="38708" y="44735"/>
                    <a:pt x="38747" y="44617"/>
                  </a:cubicBezTo>
                  <a:cubicBezTo>
                    <a:pt x="38786" y="44500"/>
                    <a:pt x="38708" y="44343"/>
                    <a:pt x="38590" y="44303"/>
                  </a:cubicBezTo>
                  <a:cubicBezTo>
                    <a:pt x="38158" y="44146"/>
                    <a:pt x="37844" y="43754"/>
                    <a:pt x="37726" y="43597"/>
                  </a:cubicBezTo>
                  <a:cubicBezTo>
                    <a:pt x="37962" y="43479"/>
                    <a:pt x="38119" y="43361"/>
                    <a:pt x="38237" y="43204"/>
                  </a:cubicBezTo>
                  <a:cubicBezTo>
                    <a:pt x="39297" y="42027"/>
                    <a:pt x="40356" y="41948"/>
                    <a:pt x="41259" y="41870"/>
                  </a:cubicBezTo>
                  <a:cubicBezTo>
                    <a:pt x="41573" y="41830"/>
                    <a:pt x="41848" y="41791"/>
                    <a:pt x="42123" y="41752"/>
                  </a:cubicBezTo>
                  <a:cubicBezTo>
                    <a:pt x="43183" y="41477"/>
                    <a:pt x="43458" y="40927"/>
                    <a:pt x="43811" y="40221"/>
                  </a:cubicBezTo>
                  <a:lnTo>
                    <a:pt x="43890" y="40103"/>
                  </a:lnTo>
                  <a:cubicBezTo>
                    <a:pt x="44243" y="39357"/>
                    <a:pt x="45656" y="38219"/>
                    <a:pt x="45656" y="38219"/>
                  </a:cubicBezTo>
                  <a:lnTo>
                    <a:pt x="45656" y="38179"/>
                  </a:lnTo>
                  <a:cubicBezTo>
                    <a:pt x="45774" y="38140"/>
                    <a:pt x="45852" y="38101"/>
                    <a:pt x="45931" y="38062"/>
                  </a:cubicBezTo>
                  <a:cubicBezTo>
                    <a:pt x="46834" y="37630"/>
                    <a:pt x="48011" y="36060"/>
                    <a:pt x="48051" y="36020"/>
                  </a:cubicBezTo>
                  <a:cubicBezTo>
                    <a:pt x="48090" y="35942"/>
                    <a:pt x="48090" y="35863"/>
                    <a:pt x="48090" y="35785"/>
                  </a:cubicBezTo>
                  <a:cubicBezTo>
                    <a:pt x="51113" y="34725"/>
                    <a:pt x="53743" y="34097"/>
                    <a:pt x="55235" y="33783"/>
                  </a:cubicBezTo>
                  <a:close/>
                  <a:moveTo>
                    <a:pt x="38590" y="77161"/>
                  </a:moveTo>
                  <a:cubicBezTo>
                    <a:pt x="38786" y="77357"/>
                    <a:pt x="39100" y="77593"/>
                    <a:pt x="39532" y="77789"/>
                  </a:cubicBezTo>
                  <a:cubicBezTo>
                    <a:pt x="39218" y="78025"/>
                    <a:pt x="38786" y="78378"/>
                    <a:pt x="38590" y="78888"/>
                  </a:cubicBezTo>
                  <a:cubicBezTo>
                    <a:pt x="38433" y="78456"/>
                    <a:pt x="38080" y="78142"/>
                    <a:pt x="37766" y="77907"/>
                  </a:cubicBezTo>
                  <a:cubicBezTo>
                    <a:pt x="37883" y="77868"/>
                    <a:pt x="38001" y="77789"/>
                    <a:pt x="38080" y="77710"/>
                  </a:cubicBezTo>
                  <a:cubicBezTo>
                    <a:pt x="38315" y="77514"/>
                    <a:pt x="38472" y="77318"/>
                    <a:pt x="38590" y="77161"/>
                  </a:cubicBezTo>
                  <a:close/>
                  <a:moveTo>
                    <a:pt x="59280" y="65903"/>
                  </a:moveTo>
                  <a:cubicBezTo>
                    <a:pt x="59346" y="65903"/>
                    <a:pt x="59411" y="65913"/>
                    <a:pt x="59474" y="65934"/>
                  </a:cubicBezTo>
                  <a:cubicBezTo>
                    <a:pt x="59788" y="66051"/>
                    <a:pt x="59985" y="66208"/>
                    <a:pt x="60063" y="66444"/>
                  </a:cubicBezTo>
                  <a:cubicBezTo>
                    <a:pt x="60220" y="66837"/>
                    <a:pt x="60102" y="67465"/>
                    <a:pt x="59749" y="68367"/>
                  </a:cubicBezTo>
                  <a:cubicBezTo>
                    <a:pt x="59749" y="68407"/>
                    <a:pt x="59710" y="68446"/>
                    <a:pt x="59710" y="68485"/>
                  </a:cubicBezTo>
                  <a:cubicBezTo>
                    <a:pt x="59671" y="68525"/>
                    <a:pt x="59671" y="68525"/>
                    <a:pt x="59671" y="68525"/>
                  </a:cubicBezTo>
                  <a:cubicBezTo>
                    <a:pt x="59514" y="68917"/>
                    <a:pt x="59317" y="69349"/>
                    <a:pt x="59082" y="69859"/>
                  </a:cubicBezTo>
                  <a:cubicBezTo>
                    <a:pt x="57629" y="72646"/>
                    <a:pt x="57158" y="73471"/>
                    <a:pt x="57158" y="73471"/>
                  </a:cubicBezTo>
                  <a:cubicBezTo>
                    <a:pt x="57080" y="73589"/>
                    <a:pt x="57119" y="73785"/>
                    <a:pt x="57276" y="73824"/>
                  </a:cubicBezTo>
                  <a:cubicBezTo>
                    <a:pt x="57315" y="73863"/>
                    <a:pt x="57354" y="73863"/>
                    <a:pt x="57394" y="73863"/>
                  </a:cubicBezTo>
                  <a:cubicBezTo>
                    <a:pt x="57472" y="73863"/>
                    <a:pt x="57590" y="73824"/>
                    <a:pt x="57629" y="73746"/>
                  </a:cubicBezTo>
                  <a:cubicBezTo>
                    <a:pt x="57629" y="73706"/>
                    <a:pt x="58100" y="72921"/>
                    <a:pt x="59553" y="70095"/>
                  </a:cubicBezTo>
                  <a:cubicBezTo>
                    <a:pt x="59828" y="69545"/>
                    <a:pt x="60063" y="69035"/>
                    <a:pt x="60259" y="68603"/>
                  </a:cubicBezTo>
                  <a:cubicBezTo>
                    <a:pt x="60401" y="68285"/>
                    <a:pt x="60606" y="68126"/>
                    <a:pt x="60731" y="68126"/>
                  </a:cubicBezTo>
                  <a:cubicBezTo>
                    <a:pt x="60745" y="68126"/>
                    <a:pt x="60758" y="68128"/>
                    <a:pt x="60770" y="68132"/>
                  </a:cubicBezTo>
                  <a:cubicBezTo>
                    <a:pt x="60887" y="68171"/>
                    <a:pt x="61005" y="68446"/>
                    <a:pt x="60887" y="68956"/>
                  </a:cubicBezTo>
                  <a:cubicBezTo>
                    <a:pt x="60142" y="71155"/>
                    <a:pt x="58218" y="74766"/>
                    <a:pt x="55980" y="76965"/>
                  </a:cubicBezTo>
                  <a:cubicBezTo>
                    <a:pt x="55195" y="77593"/>
                    <a:pt x="54371" y="78260"/>
                    <a:pt x="53429" y="78927"/>
                  </a:cubicBezTo>
                  <a:cubicBezTo>
                    <a:pt x="53939" y="78260"/>
                    <a:pt x="54332" y="77671"/>
                    <a:pt x="54724" y="77082"/>
                  </a:cubicBezTo>
                  <a:cubicBezTo>
                    <a:pt x="54763" y="77043"/>
                    <a:pt x="54803" y="77004"/>
                    <a:pt x="54842" y="76925"/>
                  </a:cubicBezTo>
                  <a:cubicBezTo>
                    <a:pt x="54842" y="76925"/>
                    <a:pt x="54842" y="76886"/>
                    <a:pt x="54842" y="76847"/>
                  </a:cubicBezTo>
                  <a:cubicBezTo>
                    <a:pt x="57315" y="72803"/>
                    <a:pt x="56962" y="70762"/>
                    <a:pt x="56805" y="70252"/>
                  </a:cubicBezTo>
                  <a:cubicBezTo>
                    <a:pt x="57394" y="69859"/>
                    <a:pt x="57354" y="69153"/>
                    <a:pt x="57315" y="68446"/>
                  </a:cubicBezTo>
                  <a:cubicBezTo>
                    <a:pt x="57276" y="68093"/>
                    <a:pt x="57354" y="67700"/>
                    <a:pt x="57433" y="67386"/>
                  </a:cubicBezTo>
                  <a:cubicBezTo>
                    <a:pt x="57472" y="67347"/>
                    <a:pt x="57511" y="67347"/>
                    <a:pt x="57511" y="67308"/>
                  </a:cubicBezTo>
                  <a:cubicBezTo>
                    <a:pt x="57797" y="66914"/>
                    <a:pt x="58604" y="65903"/>
                    <a:pt x="59280" y="65903"/>
                  </a:cubicBezTo>
                  <a:close/>
                  <a:moveTo>
                    <a:pt x="53586" y="74727"/>
                  </a:moveTo>
                  <a:cubicBezTo>
                    <a:pt x="53625" y="74766"/>
                    <a:pt x="53664" y="74766"/>
                    <a:pt x="53704" y="74806"/>
                  </a:cubicBezTo>
                  <a:cubicBezTo>
                    <a:pt x="54135" y="75237"/>
                    <a:pt x="54528" y="75905"/>
                    <a:pt x="54371" y="76611"/>
                  </a:cubicBezTo>
                  <a:cubicBezTo>
                    <a:pt x="53861" y="77436"/>
                    <a:pt x="53232" y="78339"/>
                    <a:pt x="52447" y="79320"/>
                  </a:cubicBezTo>
                  <a:cubicBezTo>
                    <a:pt x="52722" y="78535"/>
                    <a:pt x="52761" y="77671"/>
                    <a:pt x="52801" y="77004"/>
                  </a:cubicBezTo>
                  <a:cubicBezTo>
                    <a:pt x="52801" y="76768"/>
                    <a:pt x="52801" y="76572"/>
                    <a:pt x="52801" y="76376"/>
                  </a:cubicBezTo>
                  <a:cubicBezTo>
                    <a:pt x="52879" y="75630"/>
                    <a:pt x="53390" y="74963"/>
                    <a:pt x="53586" y="74727"/>
                  </a:cubicBezTo>
                  <a:close/>
                  <a:moveTo>
                    <a:pt x="25832" y="78574"/>
                  </a:moveTo>
                  <a:cubicBezTo>
                    <a:pt x="25989" y="78927"/>
                    <a:pt x="26263" y="79202"/>
                    <a:pt x="26499" y="79399"/>
                  </a:cubicBezTo>
                  <a:cubicBezTo>
                    <a:pt x="26342" y="79477"/>
                    <a:pt x="26224" y="79556"/>
                    <a:pt x="26106" y="79673"/>
                  </a:cubicBezTo>
                  <a:cubicBezTo>
                    <a:pt x="25832" y="79163"/>
                    <a:pt x="25832" y="78927"/>
                    <a:pt x="25832" y="78692"/>
                  </a:cubicBezTo>
                  <a:lnTo>
                    <a:pt x="25832" y="78653"/>
                  </a:lnTo>
                  <a:cubicBezTo>
                    <a:pt x="25832" y="78613"/>
                    <a:pt x="25832" y="78613"/>
                    <a:pt x="25832" y="78574"/>
                  </a:cubicBezTo>
                  <a:close/>
                  <a:moveTo>
                    <a:pt x="40160" y="78064"/>
                  </a:moveTo>
                  <a:cubicBezTo>
                    <a:pt x="40749" y="78221"/>
                    <a:pt x="41456" y="78339"/>
                    <a:pt x="42359" y="78339"/>
                  </a:cubicBezTo>
                  <a:cubicBezTo>
                    <a:pt x="41534" y="78535"/>
                    <a:pt x="40199" y="79006"/>
                    <a:pt x="39257" y="79909"/>
                  </a:cubicBezTo>
                  <a:cubicBezTo>
                    <a:pt x="39100" y="79673"/>
                    <a:pt x="39022" y="79438"/>
                    <a:pt x="39061" y="79202"/>
                  </a:cubicBezTo>
                  <a:cubicBezTo>
                    <a:pt x="39179" y="78574"/>
                    <a:pt x="40082" y="78142"/>
                    <a:pt x="40082" y="78103"/>
                  </a:cubicBezTo>
                  <a:cubicBezTo>
                    <a:pt x="40121" y="78103"/>
                    <a:pt x="40160" y="78064"/>
                    <a:pt x="40160" y="78064"/>
                  </a:cubicBezTo>
                  <a:close/>
                  <a:moveTo>
                    <a:pt x="37216" y="78221"/>
                  </a:moveTo>
                  <a:cubicBezTo>
                    <a:pt x="37491" y="78378"/>
                    <a:pt x="38080" y="78810"/>
                    <a:pt x="38119" y="79241"/>
                  </a:cubicBezTo>
                  <a:cubicBezTo>
                    <a:pt x="38158" y="79477"/>
                    <a:pt x="38040" y="79713"/>
                    <a:pt x="37766" y="79987"/>
                  </a:cubicBezTo>
                  <a:cubicBezTo>
                    <a:pt x="37294" y="79281"/>
                    <a:pt x="36627" y="78810"/>
                    <a:pt x="36117" y="78535"/>
                  </a:cubicBezTo>
                  <a:cubicBezTo>
                    <a:pt x="36509" y="78456"/>
                    <a:pt x="36902" y="78339"/>
                    <a:pt x="37216" y="78221"/>
                  </a:cubicBezTo>
                  <a:close/>
                  <a:moveTo>
                    <a:pt x="38590" y="79791"/>
                  </a:moveTo>
                  <a:cubicBezTo>
                    <a:pt x="38629" y="79948"/>
                    <a:pt x="38747" y="80144"/>
                    <a:pt x="38865" y="80301"/>
                  </a:cubicBezTo>
                  <a:cubicBezTo>
                    <a:pt x="38668" y="80576"/>
                    <a:pt x="38511" y="80851"/>
                    <a:pt x="38354" y="81165"/>
                  </a:cubicBezTo>
                  <a:cubicBezTo>
                    <a:pt x="38315" y="81008"/>
                    <a:pt x="38276" y="80851"/>
                    <a:pt x="38197" y="80694"/>
                  </a:cubicBezTo>
                  <a:cubicBezTo>
                    <a:pt x="38158" y="80615"/>
                    <a:pt x="38119" y="80537"/>
                    <a:pt x="38080" y="80458"/>
                  </a:cubicBezTo>
                  <a:cubicBezTo>
                    <a:pt x="38315" y="80223"/>
                    <a:pt x="38472" y="80027"/>
                    <a:pt x="38590" y="79791"/>
                  </a:cubicBezTo>
                  <a:close/>
                  <a:moveTo>
                    <a:pt x="69579" y="49637"/>
                  </a:moveTo>
                  <a:cubicBezTo>
                    <a:pt x="69923" y="49637"/>
                    <a:pt x="70368" y="49823"/>
                    <a:pt x="70584" y="50074"/>
                  </a:cubicBezTo>
                  <a:cubicBezTo>
                    <a:pt x="71094" y="51291"/>
                    <a:pt x="70859" y="53646"/>
                    <a:pt x="70348" y="56198"/>
                  </a:cubicBezTo>
                  <a:cubicBezTo>
                    <a:pt x="70309" y="56277"/>
                    <a:pt x="70309" y="56355"/>
                    <a:pt x="70270" y="56434"/>
                  </a:cubicBezTo>
                  <a:cubicBezTo>
                    <a:pt x="70270" y="56473"/>
                    <a:pt x="70270" y="56473"/>
                    <a:pt x="70270" y="56512"/>
                  </a:cubicBezTo>
                  <a:cubicBezTo>
                    <a:pt x="69681" y="59378"/>
                    <a:pt x="68699" y="62440"/>
                    <a:pt x="67914" y="64363"/>
                  </a:cubicBezTo>
                  <a:cubicBezTo>
                    <a:pt x="67875" y="64520"/>
                    <a:pt x="67914" y="64677"/>
                    <a:pt x="68071" y="64717"/>
                  </a:cubicBezTo>
                  <a:cubicBezTo>
                    <a:pt x="68103" y="64738"/>
                    <a:pt x="68140" y="64747"/>
                    <a:pt x="68178" y="64747"/>
                  </a:cubicBezTo>
                  <a:cubicBezTo>
                    <a:pt x="68283" y="64747"/>
                    <a:pt x="68396" y="64675"/>
                    <a:pt x="68425" y="64560"/>
                  </a:cubicBezTo>
                  <a:cubicBezTo>
                    <a:pt x="69210" y="62636"/>
                    <a:pt x="70230" y="59417"/>
                    <a:pt x="70859" y="56394"/>
                  </a:cubicBezTo>
                  <a:cubicBezTo>
                    <a:pt x="71683" y="53254"/>
                    <a:pt x="72390" y="52743"/>
                    <a:pt x="72664" y="52547"/>
                  </a:cubicBezTo>
                  <a:cubicBezTo>
                    <a:pt x="72743" y="52488"/>
                    <a:pt x="72812" y="52469"/>
                    <a:pt x="72866" y="52469"/>
                  </a:cubicBezTo>
                  <a:cubicBezTo>
                    <a:pt x="72920" y="52469"/>
                    <a:pt x="72959" y="52488"/>
                    <a:pt x="72978" y="52508"/>
                  </a:cubicBezTo>
                  <a:cubicBezTo>
                    <a:pt x="73135" y="52626"/>
                    <a:pt x="73175" y="52822"/>
                    <a:pt x="73135" y="52940"/>
                  </a:cubicBezTo>
                  <a:cubicBezTo>
                    <a:pt x="73135" y="52940"/>
                    <a:pt x="73135" y="52940"/>
                    <a:pt x="73096" y="52979"/>
                  </a:cubicBezTo>
                  <a:cubicBezTo>
                    <a:pt x="73018" y="53293"/>
                    <a:pt x="72861" y="53686"/>
                    <a:pt x="72625" y="54235"/>
                  </a:cubicBezTo>
                  <a:cubicBezTo>
                    <a:pt x="72390" y="54863"/>
                    <a:pt x="72036" y="55648"/>
                    <a:pt x="71761" y="56591"/>
                  </a:cubicBezTo>
                  <a:cubicBezTo>
                    <a:pt x="71251" y="58122"/>
                    <a:pt x="69328" y="64442"/>
                    <a:pt x="69328" y="64481"/>
                  </a:cubicBezTo>
                  <a:cubicBezTo>
                    <a:pt x="69288" y="64560"/>
                    <a:pt x="69288" y="64638"/>
                    <a:pt x="69328" y="64717"/>
                  </a:cubicBezTo>
                  <a:cubicBezTo>
                    <a:pt x="68974" y="65148"/>
                    <a:pt x="68621" y="65659"/>
                    <a:pt x="68268" y="66208"/>
                  </a:cubicBezTo>
                  <a:cubicBezTo>
                    <a:pt x="66854" y="68446"/>
                    <a:pt x="64617" y="71901"/>
                    <a:pt x="64106" y="72764"/>
                  </a:cubicBezTo>
                  <a:cubicBezTo>
                    <a:pt x="63989" y="72882"/>
                    <a:pt x="63871" y="73039"/>
                    <a:pt x="63792" y="73157"/>
                  </a:cubicBezTo>
                  <a:cubicBezTo>
                    <a:pt x="63792" y="73157"/>
                    <a:pt x="63792" y="73196"/>
                    <a:pt x="63792" y="73196"/>
                  </a:cubicBezTo>
                  <a:cubicBezTo>
                    <a:pt x="63753" y="73235"/>
                    <a:pt x="60848" y="76611"/>
                    <a:pt x="59631" y="77318"/>
                  </a:cubicBezTo>
                  <a:cubicBezTo>
                    <a:pt x="59592" y="77318"/>
                    <a:pt x="59592" y="77357"/>
                    <a:pt x="59592" y="77357"/>
                  </a:cubicBezTo>
                  <a:cubicBezTo>
                    <a:pt x="59553" y="77396"/>
                    <a:pt x="59514" y="77396"/>
                    <a:pt x="59474" y="77436"/>
                  </a:cubicBezTo>
                  <a:cubicBezTo>
                    <a:pt x="58650" y="77907"/>
                    <a:pt x="57551" y="78496"/>
                    <a:pt x="56334" y="79084"/>
                  </a:cubicBezTo>
                  <a:cubicBezTo>
                    <a:pt x="61162" y="75277"/>
                    <a:pt x="65677" y="69270"/>
                    <a:pt x="65755" y="69192"/>
                  </a:cubicBezTo>
                  <a:cubicBezTo>
                    <a:pt x="65834" y="69074"/>
                    <a:pt x="65795" y="68878"/>
                    <a:pt x="65677" y="68799"/>
                  </a:cubicBezTo>
                  <a:cubicBezTo>
                    <a:pt x="65624" y="68764"/>
                    <a:pt x="65563" y="68745"/>
                    <a:pt x="65501" y="68745"/>
                  </a:cubicBezTo>
                  <a:cubicBezTo>
                    <a:pt x="65426" y="68745"/>
                    <a:pt x="65349" y="68774"/>
                    <a:pt x="65284" y="68839"/>
                  </a:cubicBezTo>
                  <a:cubicBezTo>
                    <a:pt x="65245" y="68956"/>
                    <a:pt x="59199" y="77043"/>
                    <a:pt x="53625" y="80262"/>
                  </a:cubicBezTo>
                  <a:cubicBezTo>
                    <a:pt x="53586" y="80301"/>
                    <a:pt x="53547" y="80301"/>
                    <a:pt x="53547" y="80341"/>
                  </a:cubicBezTo>
                  <a:cubicBezTo>
                    <a:pt x="52487" y="80772"/>
                    <a:pt x="51387" y="81244"/>
                    <a:pt x="50367" y="81636"/>
                  </a:cubicBezTo>
                  <a:cubicBezTo>
                    <a:pt x="55195" y="78692"/>
                    <a:pt x="58493" y="75708"/>
                    <a:pt x="60730" y="73078"/>
                  </a:cubicBezTo>
                  <a:cubicBezTo>
                    <a:pt x="64499" y="69467"/>
                    <a:pt x="65834" y="67229"/>
                    <a:pt x="67090" y="64363"/>
                  </a:cubicBezTo>
                  <a:cubicBezTo>
                    <a:pt x="67129" y="64285"/>
                    <a:pt x="67168" y="64246"/>
                    <a:pt x="67168" y="64167"/>
                  </a:cubicBezTo>
                  <a:cubicBezTo>
                    <a:pt x="67168" y="64128"/>
                    <a:pt x="67168" y="64128"/>
                    <a:pt x="67168" y="64089"/>
                  </a:cubicBezTo>
                  <a:cubicBezTo>
                    <a:pt x="67404" y="63539"/>
                    <a:pt x="67640" y="62989"/>
                    <a:pt x="67875" y="62401"/>
                  </a:cubicBezTo>
                  <a:lnTo>
                    <a:pt x="68071" y="61890"/>
                  </a:lnTo>
                  <a:cubicBezTo>
                    <a:pt x="69838" y="57572"/>
                    <a:pt x="69956" y="52429"/>
                    <a:pt x="69799" y="51684"/>
                  </a:cubicBezTo>
                  <a:cubicBezTo>
                    <a:pt x="69642" y="51095"/>
                    <a:pt x="69485" y="50702"/>
                    <a:pt x="69328" y="50427"/>
                  </a:cubicBezTo>
                  <a:cubicBezTo>
                    <a:pt x="69171" y="50153"/>
                    <a:pt x="69131" y="49996"/>
                    <a:pt x="69171" y="49839"/>
                  </a:cubicBezTo>
                  <a:cubicBezTo>
                    <a:pt x="69171" y="49760"/>
                    <a:pt x="69288" y="49642"/>
                    <a:pt x="69485" y="49642"/>
                  </a:cubicBezTo>
                  <a:cubicBezTo>
                    <a:pt x="69515" y="49639"/>
                    <a:pt x="69546" y="49637"/>
                    <a:pt x="69579" y="49637"/>
                  </a:cubicBezTo>
                  <a:close/>
                  <a:moveTo>
                    <a:pt x="51901" y="77940"/>
                  </a:moveTo>
                  <a:cubicBezTo>
                    <a:pt x="52028" y="77940"/>
                    <a:pt x="52122" y="77965"/>
                    <a:pt x="52173" y="77985"/>
                  </a:cubicBezTo>
                  <a:cubicBezTo>
                    <a:pt x="52055" y="78888"/>
                    <a:pt x="51819" y="79830"/>
                    <a:pt x="51113" y="80458"/>
                  </a:cubicBezTo>
                  <a:cubicBezTo>
                    <a:pt x="51073" y="80498"/>
                    <a:pt x="51034" y="80537"/>
                    <a:pt x="51034" y="80576"/>
                  </a:cubicBezTo>
                  <a:cubicBezTo>
                    <a:pt x="50013" y="81204"/>
                    <a:pt x="48954" y="81832"/>
                    <a:pt x="47776" y="82500"/>
                  </a:cubicBezTo>
                  <a:cubicBezTo>
                    <a:pt x="48640" y="81597"/>
                    <a:pt x="49503" y="80498"/>
                    <a:pt x="50249" y="79320"/>
                  </a:cubicBezTo>
                  <a:cubicBezTo>
                    <a:pt x="50891" y="78152"/>
                    <a:pt x="51533" y="77940"/>
                    <a:pt x="51901" y="77940"/>
                  </a:cubicBezTo>
                  <a:close/>
                  <a:moveTo>
                    <a:pt x="32191" y="78653"/>
                  </a:moveTo>
                  <a:cubicBezTo>
                    <a:pt x="32230" y="78692"/>
                    <a:pt x="32230" y="78692"/>
                    <a:pt x="32230" y="78692"/>
                  </a:cubicBezTo>
                  <a:cubicBezTo>
                    <a:pt x="32270" y="78692"/>
                    <a:pt x="33094" y="79006"/>
                    <a:pt x="32937" y="81047"/>
                  </a:cubicBezTo>
                  <a:cubicBezTo>
                    <a:pt x="32898" y="81715"/>
                    <a:pt x="32623" y="82225"/>
                    <a:pt x="32191" y="82461"/>
                  </a:cubicBezTo>
                  <a:cubicBezTo>
                    <a:pt x="32025" y="82564"/>
                    <a:pt x="31849" y="82613"/>
                    <a:pt x="31667" y="82613"/>
                  </a:cubicBezTo>
                  <a:cubicBezTo>
                    <a:pt x="31504" y="82613"/>
                    <a:pt x="31337" y="82574"/>
                    <a:pt x="31170" y="82500"/>
                  </a:cubicBezTo>
                  <a:cubicBezTo>
                    <a:pt x="31170" y="82500"/>
                    <a:pt x="31170" y="82500"/>
                    <a:pt x="31131" y="82461"/>
                  </a:cubicBezTo>
                  <a:cubicBezTo>
                    <a:pt x="30307" y="81244"/>
                    <a:pt x="29875" y="80027"/>
                    <a:pt x="29875" y="79673"/>
                  </a:cubicBezTo>
                  <a:cubicBezTo>
                    <a:pt x="29836" y="79359"/>
                    <a:pt x="29914" y="78849"/>
                    <a:pt x="29954" y="78653"/>
                  </a:cubicBezTo>
                  <a:cubicBezTo>
                    <a:pt x="30150" y="78692"/>
                    <a:pt x="30307" y="78692"/>
                    <a:pt x="30503" y="78731"/>
                  </a:cubicBezTo>
                  <a:cubicBezTo>
                    <a:pt x="30542" y="78770"/>
                    <a:pt x="30542" y="78770"/>
                    <a:pt x="30582" y="78770"/>
                  </a:cubicBezTo>
                  <a:cubicBezTo>
                    <a:pt x="30582" y="78810"/>
                    <a:pt x="31092" y="79163"/>
                    <a:pt x="31642" y="80694"/>
                  </a:cubicBezTo>
                  <a:cubicBezTo>
                    <a:pt x="31681" y="80812"/>
                    <a:pt x="31799" y="80890"/>
                    <a:pt x="31916" y="80890"/>
                  </a:cubicBezTo>
                  <a:cubicBezTo>
                    <a:pt x="31956" y="80890"/>
                    <a:pt x="31995" y="80890"/>
                    <a:pt x="31995" y="80851"/>
                  </a:cubicBezTo>
                  <a:cubicBezTo>
                    <a:pt x="32152" y="80812"/>
                    <a:pt x="32230" y="80655"/>
                    <a:pt x="32152" y="80537"/>
                  </a:cubicBezTo>
                  <a:cubicBezTo>
                    <a:pt x="31838" y="79634"/>
                    <a:pt x="31524" y="79084"/>
                    <a:pt x="31288" y="78731"/>
                  </a:cubicBezTo>
                  <a:cubicBezTo>
                    <a:pt x="31602" y="78731"/>
                    <a:pt x="31916" y="78692"/>
                    <a:pt x="32191" y="78653"/>
                  </a:cubicBezTo>
                  <a:close/>
                  <a:moveTo>
                    <a:pt x="26106" y="76925"/>
                  </a:moveTo>
                  <a:cubicBezTo>
                    <a:pt x="26224" y="77004"/>
                    <a:pt x="26381" y="77082"/>
                    <a:pt x="26499" y="77161"/>
                  </a:cubicBezTo>
                  <a:cubicBezTo>
                    <a:pt x="26970" y="77396"/>
                    <a:pt x="27363" y="77632"/>
                    <a:pt x="27716" y="77789"/>
                  </a:cubicBezTo>
                  <a:cubicBezTo>
                    <a:pt x="27873" y="78103"/>
                    <a:pt x="28108" y="78731"/>
                    <a:pt x="28187" y="78967"/>
                  </a:cubicBezTo>
                  <a:cubicBezTo>
                    <a:pt x="28226" y="79084"/>
                    <a:pt x="28305" y="79202"/>
                    <a:pt x="28423" y="79202"/>
                  </a:cubicBezTo>
                  <a:cubicBezTo>
                    <a:pt x="28462" y="79202"/>
                    <a:pt x="28501" y="79202"/>
                    <a:pt x="28501" y="79163"/>
                  </a:cubicBezTo>
                  <a:cubicBezTo>
                    <a:pt x="28658" y="79124"/>
                    <a:pt x="28737" y="79006"/>
                    <a:pt x="28697" y="78849"/>
                  </a:cubicBezTo>
                  <a:cubicBezTo>
                    <a:pt x="28658" y="78692"/>
                    <a:pt x="28580" y="78417"/>
                    <a:pt x="28462" y="78142"/>
                  </a:cubicBezTo>
                  <a:lnTo>
                    <a:pt x="28462" y="78142"/>
                  </a:lnTo>
                  <a:cubicBezTo>
                    <a:pt x="28933" y="78378"/>
                    <a:pt x="29247" y="78496"/>
                    <a:pt x="29404" y="78535"/>
                  </a:cubicBezTo>
                  <a:cubicBezTo>
                    <a:pt x="29404" y="78692"/>
                    <a:pt x="29286" y="79320"/>
                    <a:pt x="29325" y="79673"/>
                  </a:cubicBezTo>
                  <a:cubicBezTo>
                    <a:pt x="29325" y="80144"/>
                    <a:pt x="29836" y="81636"/>
                    <a:pt x="30856" y="83010"/>
                  </a:cubicBezTo>
                  <a:cubicBezTo>
                    <a:pt x="29168" y="81715"/>
                    <a:pt x="28697" y="80930"/>
                    <a:pt x="28383" y="80301"/>
                  </a:cubicBezTo>
                  <a:cubicBezTo>
                    <a:pt x="28226" y="80066"/>
                    <a:pt x="28108" y="79870"/>
                    <a:pt x="27951" y="79673"/>
                  </a:cubicBezTo>
                  <a:cubicBezTo>
                    <a:pt x="27834" y="79556"/>
                    <a:pt x="27677" y="79438"/>
                    <a:pt x="27520" y="79359"/>
                  </a:cubicBezTo>
                  <a:cubicBezTo>
                    <a:pt x="27520" y="79359"/>
                    <a:pt x="27480" y="79320"/>
                    <a:pt x="27441" y="79320"/>
                  </a:cubicBezTo>
                  <a:cubicBezTo>
                    <a:pt x="27441" y="79320"/>
                    <a:pt x="26185" y="78849"/>
                    <a:pt x="26106" y="77593"/>
                  </a:cubicBezTo>
                  <a:cubicBezTo>
                    <a:pt x="26067" y="77553"/>
                    <a:pt x="26067" y="77553"/>
                    <a:pt x="26067" y="77514"/>
                  </a:cubicBezTo>
                  <a:cubicBezTo>
                    <a:pt x="26106" y="77318"/>
                    <a:pt x="26106" y="77122"/>
                    <a:pt x="26106" y="76925"/>
                  </a:cubicBezTo>
                  <a:close/>
                  <a:moveTo>
                    <a:pt x="63781" y="75986"/>
                  </a:moveTo>
                  <a:cubicBezTo>
                    <a:pt x="64102" y="75986"/>
                    <a:pt x="64411" y="76055"/>
                    <a:pt x="64695" y="76219"/>
                  </a:cubicBezTo>
                  <a:cubicBezTo>
                    <a:pt x="64774" y="76297"/>
                    <a:pt x="65206" y="76690"/>
                    <a:pt x="65206" y="77318"/>
                  </a:cubicBezTo>
                  <a:cubicBezTo>
                    <a:pt x="65166" y="78025"/>
                    <a:pt x="64499" y="78810"/>
                    <a:pt x="63282" y="79595"/>
                  </a:cubicBezTo>
                  <a:cubicBezTo>
                    <a:pt x="62890" y="79359"/>
                    <a:pt x="62144" y="79202"/>
                    <a:pt x="61044" y="79163"/>
                  </a:cubicBezTo>
                  <a:cubicBezTo>
                    <a:pt x="60887" y="79163"/>
                    <a:pt x="60770" y="79281"/>
                    <a:pt x="60770" y="79438"/>
                  </a:cubicBezTo>
                  <a:cubicBezTo>
                    <a:pt x="60770" y="79595"/>
                    <a:pt x="60887" y="79713"/>
                    <a:pt x="61044" y="79713"/>
                  </a:cubicBezTo>
                  <a:cubicBezTo>
                    <a:pt x="62929" y="79791"/>
                    <a:pt x="63047" y="80144"/>
                    <a:pt x="63047" y="80144"/>
                  </a:cubicBezTo>
                  <a:cubicBezTo>
                    <a:pt x="63086" y="80223"/>
                    <a:pt x="62968" y="80419"/>
                    <a:pt x="62654" y="80655"/>
                  </a:cubicBezTo>
                  <a:cubicBezTo>
                    <a:pt x="61795" y="81032"/>
                    <a:pt x="61104" y="81152"/>
                    <a:pt x="60502" y="81152"/>
                  </a:cubicBezTo>
                  <a:cubicBezTo>
                    <a:pt x="59977" y="81152"/>
                    <a:pt x="59521" y="81060"/>
                    <a:pt x="59082" y="80969"/>
                  </a:cubicBezTo>
                  <a:cubicBezTo>
                    <a:pt x="58611" y="80890"/>
                    <a:pt x="58140" y="80812"/>
                    <a:pt x="57668" y="80812"/>
                  </a:cubicBezTo>
                  <a:cubicBezTo>
                    <a:pt x="56020" y="80812"/>
                    <a:pt x="52918" y="82068"/>
                    <a:pt x="52761" y="82146"/>
                  </a:cubicBezTo>
                  <a:cubicBezTo>
                    <a:pt x="49425" y="83677"/>
                    <a:pt x="46873" y="84188"/>
                    <a:pt x="45460" y="84345"/>
                  </a:cubicBezTo>
                  <a:cubicBezTo>
                    <a:pt x="45578" y="84266"/>
                    <a:pt x="45656" y="84227"/>
                    <a:pt x="45774" y="84188"/>
                  </a:cubicBezTo>
                  <a:cubicBezTo>
                    <a:pt x="45852" y="84188"/>
                    <a:pt x="45892" y="84149"/>
                    <a:pt x="45931" y="84149"/>
                  </a:cubicBezTo>
                  <a:cubicBezTo>
                    <a:pt x="46009" y="84070"/>
                    <a:pt x="46088" y="84031"/>
                    <a:pt x="46166" y="83991"/>
                  </a:cubicBezTo>
                  <a:cubicBezTo>
                    <a:pt x="46637" y="83717"/>
                    <a:pt x="47109" y="83481"/>
                    <a:pt x="47580" y="83246"/>
                  </a:cubicBezTo>
                  <a:cubicBezTo>
                    <a:pt x="51230" y="82029"/>
                    <a:pt x="57040" y="79556"/>
                    <a:pt x="59788" y="77907"/>
                  </a:cubicBezTo>
                  <a:cubicBezTo>
                    <a:pt x="59945" y="77789"/>
                    <a:pt x="60181" y="77632"/>
                    <a:pt x="60377" y="77475"/>
                  </a:cubicBezTo>
                  <a:cubicBezTo>
                    <a:pt x="61327" y="76862"/>
                    <a:pt x="62636" y="75986"/>
                    <a:pt x="63781" y="75986"/>
                  </a:cubicBezTo>
                  <a:close/>
                  <a:moveTo>
                    <a:pt x="27049" y="79830"/>
                  </a:moveTo>
                  <a:cubicBezTo>
                    <a:pt x="27206" y="79830"/>
                    <a:pt x="27363" y="79870"/>
                    <a:pt x="27520" y="80027"/>
                  </a:cubicBezTo>
                  <a:cubicBezTo>
                    <a:pt x="27677" y="80184"/>
                    <a:pt x="27755" y="80380"/>
                    <a:pt x="27912" y="80576"/>
                  </a:cubicBezTo>
                  <a:cubicBezTo>
                    <a:pt x="28266" y="81244"/>
                    <a:pt x="28815" y="82225"/>
                    <a:pt x="30896" y="83717"/>
                  </a:cubicBezTo>
                  <a:cubicBezTo>
                    <a:pt x="30935" y="83717"/>
                    <a:pt x="30935" y="83756"/>
                    <a:pt x="30935" y="83756"/>
                  </a:cubicBezTo>
                  <a:cubicBezTo>
                    <a:pt x="31563" y="84109"/>
                    <a:pt x="32113" y="84423"/>
                    <a:pt x="32505" y="84659"/>
                  </a:cubicBezTo>
                  <a:cubicBezTo>
                    <a:pt x="32516" y="84670"/>
                    <a:pt x="32524" y="84677"/>
                    <a:pt x="32530" y="84683"/>
                  </a:cubicBezTo>
                  <a:lnTo>
                    <a:pt x="32530" y="84683"/>
                  </a:lnTo>
                  <a:cubicBezTo>
                    <a:pt x="26849" y="83076"/>
                    <a:pt x="26381" y="81084"/>
                    <a:pt x="26420" y="80301"/>
                  </a:cubicBezTo>
                  <a:cubicBezTo>
                    <a:pt x="26460" y="80105"/>
                    <a:pt x="26617" y="79909"/>
                    <a:pt x="26813" y="79870"/>
                  </a:cubicBezTo>
                  <a:cubicBezTo>
                    <a:pt x="26892" y="79830"/>
                    <a:pt x="26970" y="79830"/>
                    <a:pt x="27049" y="79830"/>
                  </a:cubicBezTo>
                  <a:close/>
                  <a:moveTo>
                    <a:pt x="48196" y="78073"/>
                  </a:moveTo>
                  <a:cubicBezTo>
                    <a:pt x="48578" y="78073"/>
                    <a:pt x="48898" y="78152"/>
                    <a:pt x="49150" y="78299"/>
                  </a:cubicBezTo>
                  <a:cubicBezTo>
                    <a:pt x="49542" y="78574"/>
                    <a:pt x="49660" y="78927"/>
                    <a:pt x="49699" y="79124"/>
                  </a:cubicBezTo>
                  <a:cubicBezTo>
                    <a:pt x="48522" y="80969"/>
                    <a:pt x="46991" y="82696"/>
                    <a:pt x="45892" y="83520"/>
                  </a:cubicBezTo>
                  <a:cubicBezTo>
                    <a:pt x="45263" y="83834"/>
                    <a:pt x="44635" y="84149"/>
                    <a:pt x="44007" y="84463"/>
                  </a:cubicBezTo>
                  <a:lnTo>
                    <a:pt x="43968" y="84463"/>
                  </a:lnTo>
                  <a:cubicBezTo>
                    <a:pt x="43536" y="84541"/>
                    <a:pt x="43104" y="84620"/>
                    <a:pt x="42633" y="84698"/>
                  </a:cubicBezTo>
                  <a:cubicBezTo>
                    <a:pt x="42830" y="84541"/>
                    <a:pt x="43026" y="84384"/>
                    <a:pt x="43144" y="84188"/>
                  </a:cubicBezTo>
                  <a:cubicBezTo>
                    <a:pt x="44047" y="83010"/>
                    <a:pt x="43850" y="81361"/>
                    <a:pt x="43693" y="80262"/>
                  </a:cubicBezTo>
                  <a:cubicBezTo>
                    <a:pt x="43654" y="79987"/>
                    <a:pt x="43615" y="79752"/>
                    <a:pt x="43615" y="79516"/>
                  </a:cubicBezTo>
                  <a:cubicBezTo>
                    <a:pt x="43505" y="78750"/>
                    <a:pt x="43633" y="78493"/>
                    <a:pt x="43683" y="78397"/>
                  </a:cubicBezTo>
                  <a:lnTo>
                    <a:pt x="43683" y="78397"/>
                  </a:lnTo>
                  <a:lnTo>
                    <a:pt x="43693" y="78417"/>
                  </a:lnTo>
                  <a:cubicBezTo>
                    <a:pt x="43693" y="78417"/>
                    <a:pt x="43693" y="78417"/>
                    <a:pt x="43693" y="78378"/>
                  </a:cubicBezTo>
                  <a:cubicBezTo>
                    <a:pt x="43690" y="78383"/>
                    <a:pt x="43687" y="78390"/>
                    <a:pt x="43683" y="78397"/>
                  </a:cubicBezTo>
                  <a:lnTo>
                    <a:pt x="43683" y="78397"/>
                  </a:lnTo>
                  <a:lnTo>
                    <a:pt x="43654" y="78339"/>
                  </a:lnTo>
                  <a:lnTo>
                    <a:pt x="43654" y="78339"/>
                  </a:lnTo>
                  <a:cubicBezTo>
                    <a:pt x="44047" y="78358"/>
                    <a:pt x="44518" y="78368"/>
                    <a:pt x="44984" y="78368"/>
                  </a:cubicBezTo>
                  <a:cubicBezTo>
                    <a:pt x="45450" y="78368"/>
                    <a:pt x="45911" y="78358"/>
                    <a:pt x="46284" y="78339"/>
                  </a:cubicBezTo>
                  <a:lnTo>
                    <a:pt x="46284" y="78339"/>
                  </a:lnTo>
                  <a:cubicBezTo>
                    <a:pt x="46284" y="78535"/>
                    <a:pt x="46245" y="78770"/>
                    <a:pt x="46245" y="79084"/>
                  </a:cubicBezTo>
                  <a:cubicBezTo>
                    <a:pt x="46127" y="80615"/>
                    <a:pt x="45381" y="82068"/>
                    <a:pt x="44243" y="82971"/>
                  </a:cubicBezTo>
                  <a:cubicBezTo>
                    <a:pt x="44125" y="83049"/>
                    <a:pt x="44125" y="83246"/>
                    <a:pt x="44204" y="83363"/>
                  </a:cubicBezTo>
                  <a:cubicBezTo>
                    <a:pt x="44243" y="83403"/>
                    <a:pt x="44361" y="83442"/>
                    <a:pt x="44439" y="83442"/>
                  </a:cubicBezTo>
                  <a:cubicBezTo>
                    <a:pt x="44478" y="83442"/>
                    <a:pt x="44557" y="83442"/>
                    <a:pt x="44596" y="83403"/>
                  </a:cubicBezTo>
                  <a:cubicBezTo>
                    <a:pt x="45813" y="82421"/>
                    <a:pt x="46637" y="80812"/>
                    <a:pt x="46794" y="79124"/>
                  </a:cubicBezTo>
                  <a:cubicBezTo>
                    <a:pt x="46794" y="78770"/>
                    <a:pt x="46834" y="78456"/>
                    <a:pt x="46873" y="78378"/>
                  </a:cubicBezTo>
                  <a:cubicBezTo>
                    <a:pt x="46873" y="78339"/>
                    <a:pt x="46912" y="78339"/>
                    <a:pt x="47069" y="78260"/>
                  </a:cubicBezTo>
                  <a:cubicBezTo>
                    <a:pt x="47489" y="78132"/>
                    <a:pt x="47866" y="78073"/>
                    <a:pt x="48196" y="78073"/>
                  </a:cubicBezTo>
                  <a:close/>
                  <a:moveTo>
                    <a:pt x="18183" y="72209"/>
                  </a:moveTo>
                  <a:cubicBezTo>
                    <a:pt x="18207" y="72209"/>
                    <a:pt x="18231" y="72211"/>
                    <a:pt x="18255" y="72215"/>
                  </a:cubicBezTo>
                  <a:cubicBezTo>
                    <a:pt x="18569" y="72254"/>
                    <a:pt x="18805" y="72529"/>
                    <a:pt x="18844" y="72725"/>
                  </a:cubicBezTo>
                  <a:cubicBezTo>
                    <a:pt x="19354" y="76297"/>
                    <a:pt x="21435" y="78967"/>
                    <a:pt x="23044" y="80537"/>
                  </a:cubicBezTo>
                  <a:cubicBezTo>
                    <a:pt x="23123" y="80615"/>
                    <a:pt x="23162" y="80694"/>
                    <a:pt x="23162" y="80694"/>
                  </a:cubicBezTo>
                  <a:cubicBezTo>
                    <a:pt x="23201" y="80733"/>
                    <a:pt x="23241" y="80733"/>
                    <a:pt x="23280" y="80772"/>
                  </a:cubicBezTo>
                  <a:cubicBezTo>
                    <a:pt x="24301" y="81715"/>
                    <a:pt x="25086" y="82225"/>
                    <a:pt x="25125" y="82264"/>
                  </a:cubicBezTo>
                  <a:cubicBezTo>
                    <a:pt x="25164" y="82264"/>
                    <a:pt x="25204" y="82303"/>
                    <a:pt x="25282" y="82303"/>
                  </a:cubicBezTo>
                  <a:cubicBezTo>
                    <a:pt x="25361" y="82303"/>
                    <a:pt x="25439" y="82225"/>
                    <a:pt x="25518" y="82146"/>
                  </a:cubicBezTo>
                  <a:cubicBezTo>
                    <a:pt x="25596" y="82029"/>
                    <a:pt x="25557" y="81872"/>
                    <a:pt x="25400" y="81793"/>
                  </a:cubicBezTo>
                  <a:cubicBezTo>
                    <a:pt x="25400" y="81793"/>
                    <a:pt x="24536" y="81244"/>
                    <a:pt x="23476" y="80184"/>
                  </a:cubicBezTo>
                  <a:cubicBezTo>
                    <a:pt x="23044" y="79634"/>
                    <a:pt x="21435" y="77396"/>
                    <a:pt x="22377" y="75316"/>
                  </a:cubicBezTo>
                  <a:cubicBezTo>
                    <a:pt x="22495" y="75002"/>
                    <a:pt x="22848" y="74806"/>
                    <a:pt x="23123" y="74766"/>
                  </a:cubicBezTo>
                  <a:cubicBezTo>
                    <a:pt x="23179" y="74759"/>
                    <a:pt x="23233" y="74756"/>
                    <a:pt x="23285" y="74756"/>
                  </a:cubicBezTo>
                  <a:cubicBezTo>
                    <a:pt x="23529" y="74756"/>
                    <a:pt x="23733" y="74826"/>
                    <a:pt x="23830" y="74923"/>
                  </a:cubicBezTo>
                  <a:cubicBezTo>
                    <a:pt x="24065" y="75198"/>
                    <a:pt x="24301" y="75473"/>
                    <a:pt x="23830" y="76219"/>
                  </a:cubicBezTo>
                  <a:cubicBezTo>
                    <a:pt x="23790" y="76297"/>
                    <a:pt x="22770" y="78103"/>
                    <a:pt x="24379" y="80184"/>
                  </a:cubicBezTo>
                  <a:cubicBezTo>
                    <a:pt x="24455" y="80260"/>
                    <a:pt x="24548" y="80303"/>
                    <a:pt x="24635" y="80303"/>
                  </a:cubicBezTo>
                  <a:cubicBezTo>
                    <a:pt x="24683" y="80303"/>
                    <a:pt x="24730" y="80290"/>
                    <a:pt x="24772" y="80262"/>
                  </a:cubicBezTo>
                  <a:cubicBezTo>
                    <a:pt x="24889" y="80144"/>
                    <a:pt x="24929" y="79987"/>
                    <a:pt x="24850" y="79870"/>
                  </a:cubicBezTo>
                  <a:cubicBezTo>
                    <a:pt x="23712" y="78378"/>
                    <a:pt x="24026" y="77122"/>
                    <a:pt x="24222" y="76690"/>
                  </a:cubicBezTo>
                  <a:cubicBezTo>
                    <a:pt x="24261" y="76651"/>
                    <a:pt x="24301" y="76611"/>
                    <a:pt x="24301" y="76572"/>
                  </a:cubicBezTo>
                  <a:cubicBezTo>
                    <a:pt x="24301" y="76572"/>
                    <a:pt x="24458" y="76376"/>
                    <a:pt x="24654" y="76297"/>
                  </a:cubicBezTo>
                  <a:cubicBezTo>
                    <a:pt x="24700" y="76288"/>
                    <a:pt x="24747" y="76283"/>
                    <a:pt x="24793" y="76283"/>
                  </a:cubicBezTo>
                  <a:cubicBezTo>
                    <a:pt x="24943" y="76283"/>
                    <a:pt x="25093" y="76334"/>
                    <a:pt x="25243" y="76454"/>
                  </a:cubicBezTo>
                  <a:cubicBezTo>
                    <a:pt x="25714" y="76729"/>
                    <a:pt x="25596" y="77318"/>
                    <a:pt x="25400" y="78025"/>
                  </a:cubicBezTo>
                  <a:cubicBezTo>
                    <a:pt x="25321" y="78260"/>
                    <a:pt x="25282" y="78456"/>
                    <a:pt x="25282" y="78653"/>
                  </a:cubicBezTo>
                  <a:lnTo>
                    <a:pt x="25282" y="78692"/>
                  </a:lnTo>
                  <a:cubicBezTo>
                    <a:pt x="25282" y="79006"/>
                    <a:pt x="25282" y="79399"/>
                    <a:pt x="25753" y="80144"/>
                  </a:cubicBezTo>
                  <a:cubicBezTo>
                    <a:pt x="25792" y="80184"/>
                    <a:pt x="25832" y="80223"/>
                    <a:pt x="25871" y="80262"/>
                  </a:cubicBezTo>
                  <a:cubicBezTo>
                    <a:pt x="25792" y="81322"/>
                    <a:pt x="26420" y="83246"/>
                    <a:pt x="31013" y="84816"/>
                  </a:cubicBezTo>
                  <a:cubicBezTo>
                    <a:pt x="26813" y="84306"/>
                    <a:pt x="24301" y="82657"/>
                    <a:pt x="24301" y="82657"/>
                  </a:cubicBezTo>
                  <a:lnTo>
                    <a:pt x="24261" y="82657"/>
                  </a:lnTo>
                  <a:cubicBezTo>
                    <a:pt x="24261" y="82618"/>
                    <a:pt x="24261" y="82618"/>
                    <a:pt x="24261" y="82618"/>
                  </a:cubicBezTo>
                  <a:cubicBezTo>
                    <a:pt x="24065" y="82539"/>
                    <a:pt x="23908" y="82421"/>
                    <a:pt x="23712" y="82343"/>
                  </a:cubicBezTo>
                  <a:cubicBezTo>
                    <a:pt x="23162" y="82029"/>
                    <a:pt x="22652" y="81754"/>
                    <a:pt x="22142" y="81597"/>
                  </a:cubicBezTo>
                  <a:cubicBezTo>
                    <a:pt x="21082" y="81283"/>
                    <a:pt x="20414" y="81126"/>
                    <a:pt x="19629" y="80969"/>
                  </a:cubicBezTo>
                  <a:cubicBezTo>
                    <a:pt x="19119" y="80851"/>
                    <a:pt x="18569" y="80733"/>
                    <a:pt x="17823" y="80537"/>
                  </a:cubicBezTo>
                  <a:cubicBezTo>
                    <a:pt x="17459" y="80450"/>
                    <a:pt x="17163" y="80386"/>
                    <a:pt x="16883" y="80386"/>
                  </a:cubicBezTo>
                  <a:cubicBezTo>
                    <a:pt x="16529" y="80386"/>
                    <a:pt x="16198" y="80488"/>
                    <a:pt x="15782" y="80772"/>
                  </a:cubicBezTo>
                  <a:cubicBezTo>
                    <a:pt x="15546" y="80930"/>
                    <a:pt x="15389" y="81047"/>
                    <a:pt x="15272" y="81126"/>
                  </a:cubicBezTo>
                  <a:cubicBezTo>
                    <a:pt x="15154" y="81244"/>
                    <a:pt x="15075" y="81283"/>
                    <a:pt x="14840" y="81361"/>
                  </a:cubicBezTo>
                  <a:cubicBezTo>
                    <a:pt x="14623" y="81454"/>
                    <a:pt x="14376" y="81498"/>
                    <a:pt x="14127" y="81498"/>
                  </a:cubicBezTo>
                  <a:cubicBezTo>
                    <a:pt x="13745" y="81498"/>
                    <a:pt x="13359" y="81394"/>
                    <a:pt x="13073" y="81204"/>
                  </a:cubicBezTo>
                  <a:cubicBezTo>
                    <a:pt x="12681" y="80969"/>
                    <a:pt x="12563" y="80576"/>
                    <a:pt x="12524" y="80380"/>
                  </a:cubicBezTo>
                  <a:cubicBezTo>
                    <a:pt x="12602" y="80341"/>
                    <a:pt x="12877" y="80262"/>
                    <a:pt x="13427" y="80223"/>
                  </a:cubicBezTo>
                  <a:lnTo>
                    <a:pt x="14172" y="80223"/>
                  </a:lnTo>
                  <a:cubicBezTo>
                    <a:pt x="14172" y="80223"/>
                    <a:pt x="14172" y="80184"/>
                    <a:pt x="14212" y="80184"/>
                  </a:cubicBezTo>
                  <a:lnTo>
                    <a:pt x="14290" y="80184"/>
                  </a:lnTo>
                  <a:cubicBezTo>
                    <a:pt x="14290" y="80144"/>
                    <a:pt x="14290" y="80144"/>
                    <a:pt x="14290" y="80144"/>
                  </a:cubicBezTo>
                  <a:lnTo>
                    <a:pt x="14330" y="80144"/>
                  </a:lnTo>
                  <a:cubicBezTo>
                    <a:pt x="14330" y="80144"/>
                    <a:pt x="14330" y="80105"/>
                    <a:pt x="14330" y="80105"/>
                  </a:cubicBezTo>
                  <a:cubicBezTo>
                    <a:pt x="14330" y="80105"/>
                    <a:pt x="14369" y="80066"/>
                    <a:pt x="14369" y="80066"/>
                  </a:cubicBezTo>
                  <a:cubicBezTo>
                    <a:pt x="14369" y="80027"/>
                    <a:pt x="14369" y="80027"/>
                    <a:pt x="14369" y="80027"/>
                  </a:cubicBezTo>
                  <a:cubicBezTo>
                    <a:pt x="14369" y="80027"/>
                    <a:pt x="14369" y="79987"/>
                    <a:pt x="14369" y="79987"/>
                  </a:cubicBezTo>
                  <a:lnTo>
                    <a:pt x="14408" y="79987"/>
                  </a:lnTo>
                  <a:cubicBezTo>
                    <a:pt x="14408" y="79948"/>
                    <a:pt x="14408" y="79948"/>
                    <a:pt x="14408" y="79948"/>
                  </a:cubicBezTo>
                  <a:cubicBezTo>
                    <a:pt x="14408" y="79909"/>
                    <a:pt x="14408" y="79909"/>
                    <a:pt x="14408" y="79909"/>
                  </a:cubicBezTo>
                  <a:cubicBezTo>
                    <a:pt x="14408" y="79909"/>
                    <a:pt x="14369" y="79909"/>
                    <a:pt x="14369" y="79870"/>
                  </a:cubicBezTo>
                  <a:cubicBezTo>
                    <a:pt x="14369" y="79870"/>
                    <a:pt x="14369" y="79830"/>
                    <a:pt x="14369" y="79830"/>
                  </a:cubicBezTo>
                  <a:cubicBezTo>
                    <a:pt x="14369" y="79791"/>
                    <a:pt x="14369" y="79791"/>
                    <a:pt x="14330" y="79791"/>
                  </a:cubicBezTo>
                  <a:cubicBezTo>
                    <a:pt x="14330" y="79791"/>
                    <a:pt x="14330" y="79791"/>
                    <a:pt x="14330" y="79752"/>
                  </a:cubicBezTo>
                  <a:cubicBezTo>
                    <a:pt x="14330" y="79752"/>
                    <a:pt x="14290" y="79752"/>
                    <a:pt x="14290" y="79713"/>
                  </a:cubicBezTo>
                  <a:lnTo>
                    <a:pt x="14251" y="79713"/>
                  </a:lnTo>
                  <a:cubicBezTo>
                    <a:pt x="14251" y="79713"/>
                    <a:pt x="14251" y="79673"/>
                    <a:pt x="14212" y="79673"/>
                  </a:cubicBezTo>
                  <a:lnTo>
                    <a:pt x="13466" y="79673"/>
                  </a:lnTo>
                  <a:cubicBezTo>
                    <a:pt x="12484" y="79673"/>
                    <a:pt x="10875" y="79673"/>
                    <a:pt x="10600" y="79713"/>
                  </a:cubicBezTo>
                  <a:lnTo>
                    <a:pt x="9972" y="79713"/>
                  </a:lnTo>
                  <a:cubicBezTo>
                    <a:pt x="10051" y="79634"/>
                    <a:pt x="10129" y="79516"/>
                    <a:pt x="10247" y="79399"/>
                  </a:cubicBezTo>
                  <a:cubicBezTo>
                    <a:pt x="10443" y="79202"/>
                    <a:pt x="10561" y="79006"/>
                    <a:pt x="10679" y="78810"/>
                  </a:cubicBezTo>
                  <a:cubicBezTo>
                    <a:pt x="10953" y="78417"/>
                    <a:pt x="11150" y="78064"/>
                    <a:pt x="11896" y="77868"/>
                  </a:cubicBezTo>
                  <a:cubicBezTo>
                    <a:pt x="12414" y="77729"/>
                    <a:pt x="12955" y="77669"/>
                    <a:pt x="13503" y="77669"/>
                  </a:cubicBezTo>
                  <a:cubicBezTo>
                    <a:pt x="16358" y="77669"/>
                    <a:pt x="19382" y="79291"/>
                    <a:pt x="20139" y="79752"/>
                  </a:cubicBezTo>
                  <a:cubicBezTo>
                    <a:pt x="20139" y="79752"/>
                    <a:pt x="20139" y="79752"/>
                    <a:pt x="20179" y="79791"/>
                  </a:cubicBezTo>
                  <a:cubicBezTo>
                    <a:pt x="20218" y="79830"/>
                    <a:pt x="20257" y="79830"/>
                    <a:pt x="20336" y="79870"/>
                  </a:cubicBezTo>
                  <a:cubicBezTo>
                    <a:pt x="20375" y="79883"/>
                    <a:pt x="20419" y="79891"/>
                    <a:pt x="20462" y="79891"/>
                  </a:cubicBezTo>
                  <a:cubicBezTo>
                    <a:pt x="20549" y="79891"/>
                    <a:pt x="20637" y="79857"/>
                    <a:pt x="20689" y="79752"/>
                  </a:cubicBezTo>
                  <a:cubicBezTo>
                    <a:pt x="20768" y="79634"/>
                    <a:pt x="20728" y="79477"/>
                    <a:pt x="20611" y="79399"/>
                  </a:cubicBezTo>
                  <a:cubicBezTo>
                    <a:pt x="20611" y="79359"/>
                    <a:pt x="20571" y="79359"/>
                    <a:pt x="20493" y="79320"/>
                  </a:cubicBezTo>
                  <a:cubicBezTo>
                    <a:pt x="19158" y="77907"/>
                    <a:pt x="18530" y="76847"/>
                    <a:pt x="18098" y="76179"/>
                  </a:cubicBezTo>
                  <a:cubicBezTo>
                    <a:pt x="17784" y="75669"/>
                    <a:pt x="17588" y="75316"/>
                    <a:pt x="17274" y="75159"/>
                  </a:cubicBezTo>
                  <a:cubicBezTo>
                    <a:pt x="16332" y="74727"/>
                    <a:pt x="16175" y="74256"/>
                    <a:pt x="16175" y="74099"/>
                  </a:cubicBezTo>
                  <a:cubicBezTo>
                    <a:pt x="16135" y="73903"/>
                    <a:pt x="16214" y="73785"/>
                    <a:pt x="16292" y="73746"/>
                  </a:cubicBezTo>
                  <a:cubicBezTo>
                    <a:pt x="16606" y="73549"/>
                    <a:pt x="16842" y="73432"/>
                    <a:pt x="16960" y="73353"/>
                  </a:cubicBezTo>
                  <a:cubicBezTo>
                    <a:pt x="17038" y="73667"/>
                    <a:pt x="17234" y="74099"/>
                    <a:pt x="17666" y="74570"/>
                  </a:cubicBezTo>
                  <a:cubicBezTo>
                    <a:pt x="17745" y="74649"/>
                    <a:pt x="17823" y="74649"/>
                    <a:pt x="17902" y="74649"/>
                  </a:cubicBezTo>
                  <a:cubicBezTo>
                    <a:pt x="17941" y="74649"/>
                    <a:pt x="18020" y="74649"/>
                    <a:pt x="18059" y="74609"/>
                  </a:cubicBezTo>
                  <a:cubicBezTo>
                    <a:pt x="18177" y="74491"/>
                    <a:pt x="18177" y="74334"/>
                    <a:pt x="18098" y="74217"/>
                  </a:cubicBezTo>
                  <a:cubicBezTo>
                    <a:pt x="17234" y="73275"/>
                    <a:pt x="17509" y="72764"/>
                    <a:pt x="17509" y="72725"/>
                  </a:cubicBezTo>
                  <a:cubicBezTo>
                    <a:pt x="17549" y="72686"/>
                    <a:pt x="17549" y="72646"/>
                    <a:pt x="17549" y="72607"/>
                  </a:cubicBezTo>
                  <a:cubicBezTo>
                    <a:pt x="17760" y="72360"/>
                    <a:pt x="17972" y="72209"/>
                    <a:pt x="18183" y="72209"/>
                  </a:cubicBezTo>
                  <a:close/>
                  <a:moveTo>
                    <a:pt x="43026" y="78770"/>
                  </a:moveTo>
                  <a:cubicBezTo>
                    <a:pt x="43026" y="78967"/>
                    <a:pt x="43026" y="79241"/>
                    <a:pt x="43065" y="79556"/>
                  </a:cubicBezTo>
                  <a:cubicBezTo>
                    <a:pt x="43065" y="79791"/>
                    <a:pt x="43104" y="80066"/>
                    <a:pt x="43144" y="80341"/>
                  </a:cubicBezTo>
                  <a:cubicBezTo>
                    <a:pt x="43301" y="81401"/>
                    <a:pt x="43497" y="82892"/>
                    <a:pt x="42712" y="83834"/>
                  </a:cubicBezTo>
                  <a:cubicBezTo>
                    <a:pt x="42280" y="84423"/>
                    <a:pt x="41495" y="84777"/>
                    <a:pt x="40435" y="84934"/>
                  </a:cubicBezTo>
                  <a:cubicBezTo>
                    <a:pt x="39768" y="84934"/>
                    <a:pt x="39297" y="84816"/>
                    <a:pt x="39022" y="84502"/>
                  </a:cubicBezTo>
                  <a:cubicBezTo>
                    <a:pt x="38629" y="84149"/>
                    <a:pt x="38511" y="83442"/>
                    <a:pt x="38590" y="82421"/>
                  </a:cubicBezTo>
                  <a:cubicBezTo>
                    <a:pt x="38825" y="79673"/>
                    <a:pt x="42201" y="78888"/>
                    <a:pt x="43026" y="78770"/>
                  </a:cubicBezTo>
                  <a:close/>
                  <a:moveTo>
                    <a:pt x="33016" y="78496"/>
                  </a:moveTo>
                  <a:cubicBezTo>
                    <a:pt x="33055" y="78535"/>
                    <a:pt x="33133" y="78574"/>
                    <a:pt x="33173" y="78574"/>
                  </a:cubicBezTo>
                  <a:cubicBezTo>
                    <a:pt x="33683" y="78653"/>
                    <a:pt x="34154" y="78653"/>
                    <a:pt x="34547" y="78653"/>
                  </a:cubicBezTo>
                  <a:lnTo>
                    <a:pt x="35018" y="78653"/>
                  </a:lnTo>
                  <a:cubicBezTo>
                    <a:pt x="35057" y="78653"/>
                    <a:pt x="35057" y="78692"/>
                    <a:pt x="35096" y="78692"/>
                  </a:cubicBezTo>
                  <a:cubicBezTo>
                    <a:pt x="35096" y="78692"/>
                    <a:pt x="37020" y="79320"/>
                    <a:pt x="37687" y="80930"/>
                  </a:cubicBezTo>
                  <a:cubicBezTo>
                    <a:pt x="38080" y="81832"/>
                    <a:pt x="38001" y="82892"/>
                    <a:pt x="37451" y="84070"/>
                  </a:cubicBezTo>
                  <a:cubicBezTo>
                    <a:pt x="37216" y="84423"/>
                    <a:pt x="36470" y="85012"/>
                    <a:pt x="35057" y="85051"/>
                  </a:cubicBezTo>
                  <a:cubicBezTo>
                    <a:pt x="34821" y="85012"/>
                    <a:pt x="34625" y="85012"/>
                    <a:pt x="34429" y="85012"/>
                  </a:cubicBezTo>
                  <a:cubicBezTo>
                    <a:pt x="34272" y="85012"/>
                    <a:pt x="34115" y="84973"/>
                    <a:pt x="33958" y="84934"/>
                  </a:cubicBezTo>
                  <a:cubicBezTo>
                    <a:pt x="33840" y="84855"/>
                    <a:pt x="33447" y="84580"/>
                    <a:pt x="32819" y="84227"/>
                  </a:cubicBezTo>
                  <a:cubicBezTo>
                    <a:pt x="32387" y="83913"/>
                    <a:pt x="32034" y="83560"/>
                    <a:pt x="31681" y="83167"/>
                  </a:cubicBezTo>
                  <a:cubicBezTo>
                    <a:pt x="31956" y="83167"/>
                    <a:pt x="32230" y="83089"/>
                    <a:pt x="32466" y="82932"/>
                  </a:cubicBezTo>
                  <a:cubicBezTo>
                    <a:pt x="32623" y="82853"/>
                    <a:pt x="32741" y="82775"/>
                    <a:pt x="32858" y="82618"/>
                  </a:cubicBezTo>
                  <a:cubicBezTo>
                    <a:pt x="33173" y="82971"/>
                    <a:pt x="34154" y="84031"/>
                    <a:pt x="35332" y="84031"/>
                  </a:cubicBezTo>
                  <a:cubicBezTo>
                    <a:pt x="36038" y="84031"/>
                    <a:pt x="36627" y="83717"/>
                    <a:pt x="37177" y="83010"/>
                  </a:cubicBezTo>
                  <a:cubicBezTo>
                    <a:pt x="37294" y="82932"/>
                    <a:pt x="37255" y="82735"/>
                    <a:pt x="37137" y="82657"/>
                  </a:cubicBezTo>
                  <a:cubicBezTo>
                    <a:pt x="37088" y="82607"/>
                    <a:pt x="37032" y="82586"/>
                    <a:pt x="36975" y="82586"/>
                  </a:cubicBezTo>
                  <a:cubicBezTo>
                    <a:pt x="36895" y="82586"/>
                    <a:pt x="36813" y="82628"/>
                    <a:pt x="36745" y="82696"/>
                  </a:cubicBezTo>
                  <a:cubicBezTo>
                    <a:pt x="36340" y="83211"/>
                    <a:pt x="35901" y="83485"/>
                    <a:pt x="35427" y="83485"/>
                  </a:cubicBezTo>
                  <a:cubicBezTo>
                    <a:pt x="35396" y="83485"/>
                    <a:pt x="35364" y="83484"/>
                    <a:pt x="35332" y="83481"/>
                  </a:cubicBezTo>
                  <a:cubicBezTo>
                    <a:pt x="34193" y="83481"/>
                    <a:pt x="33212" y="82186"/>
                    <a:pt x="33212" y="82186"/>
                  </a:cubicBezTo>
                  <a:cubicBezTo>
                    <a:pt x="33212" y="82186"/>
                    <a:pt x="33212" y="82186"/>
                    <a:pt x="33212" y="82146"/>
                  </a:cubicBezTo>
                  <a:cubicBezTo>
                    <a:pt x="33369" y="81832"/>
                    <a:pt x="33447" y="81479"/>
                    <a:pt x="33487" y="81087"/>
                  </a:cubicBezTo>
                  <a:cubicBezTo>
                    <a:pt x="33604" y="79673"/>
                    <a:pt x="33251" y="78927"/>
                    <a:pt x="32937" y="78535"/>
                  </a:cubicBezTo>
                  <a:cubicBezTo>
                    <a:pt x="32976" y="78535"/>
                    <a:pt x="32976" y="78535"/>
                    <a:pt x="33016" y="78496"/>
                  </a:cubicBezTo>
                  <a:close/>
                  <a:moveTo>
                    <a:pt x="38119" y="83913"/>
                  </a:moveTo>
                  <a:cubicBezTo>
                    <a:pt x="38197" y="84345"/>
                    <a:pt x="38354" y="84659"/>
                    <a:pt x="38629" y="84894"/>
                  </a:cubicBezTo>
                  <a:cubicBezTo>
                    <a:pt x="38668" y="84973"/>
                    <a:pt x="38747" y="85012"/>
                    <a:pt x="38825" y="85091"/>
                  </a:cubicBezTo>
                  <a:lnTo>
                    <a:pt x="37098" y="85091"/>
                  </a:lnTo>
                  <a:cubicBezTo>
                    <a:pt x="37530" y="84855"/>
                    <a:pt x="37805" y="84580"/>
                    <a:pt x="37923" y="84345"/>
                  </a:cubicBezTo>
                  <a:cubicBezTo>
                    <a:pt x="37923" y="84306"/>
                    <a:pt x="37923" y="84306"/>
                    <a:pt x="37962" y="84306"/>
                  </a:cubicBezTo>
                  <a:cubicBezTo>
                    <a:pt x="38001" y="84188"/>
                    <a:pt x="38040" y="84031"/>
                    <a:pt x="38119" y="83913"/>
                  </a:cubicBezTo>
                  <a:close/>
                  <a:moveTo>
                    <a:pt x="50445" y="83717"/>
                  </a:moveTo>
                  <a:cubicBezTo>
                    <a:pt x="51505" y="83717"/>
                    <a:pt x="53272" y="83913"/>
                    <a:pt x="53625" y="84502"/>
                  </a:cubicBezTo>
                  <a:cubicBezTo>
                    <a:pt x="53939" y="85130"/>
                    <a:pt x="53821" y="85522"/>
                    <a:pt x="53743" y="85719"/>
                  </a:cubicBezTo>
                  <a:cubicBezTo>
                    <a:pt x="53664" y="85837"/>
                    <a:pt x="53586" y="85915"/>
                    <a:pt x="53507" y="85994"/>
                  </a:cubicBezTo>
                  <a:cubicBezTo>
                    <a:pt x="53468" y="85994"/>
                    <a:pt x="53429" y="85994"/>
                    <a:pt x="53390" y="86033"/>
                  </a:cubicBezTo>
                  <a:cubicBezTo>
                    <a:pt x="53390" y="86033"/>
                    <a:pt x="53350" y="86033"/>
                    <a:pt x="53311" y="86072"/>
                  </a:cubicBezTo>
                  <a:cubicBezTo>
                    <a:pt x="53075" y="85954"/>
                    <a:pt x="52918" y="85876"/>
                    <a:pt x="52683" y="85758"/>
                  </a:cubicBezTo>
                  <a:cubicBezTo>
                    <a:pt x="51937" y="85287"/>
                    <a:pt x="50956" y="84737"/>
                    <a:pt x="47619" y="84502"/>
                  </a:cubicBezTo>
                  <a:cubicBezTo>
                    <a:pt x="48404" y="84345"/>
                    <a:pt x="49307" y="84070"/>
                    <a:pt x="50367" y="83717"/>
                  </a:cubicBezTo>
                  <a:close/>
                  <a:moveTo>
                    <a:pt x="23751" y="82971"/>
                  </a:moveTo>
                  <a:cubicBezTo>
                    <a:pt x="23830" y="83010"/>
                    <a:pt x="23908" y="83049"/>
                    <a:pt x="23987" y="83128"/>
                  </a:cubicBezTo>
                  <a:cubicBezTo>
                    <a:pt x="24065" y="83167"/>
                    <a:pt x="24418" y="83403"/>
                    <a:pt x="25007" y="83677"/>
                  </a:cubicBezTo>
                  <a:cubicBezTo>
                    <a:pt x="24379" y="83834"/>
                    <a:pt x="23633" y="84188"/>
                    <a:pt x="23398" y="84698"/>
                  </a:cubicBezTo>
                  <a:cubicBezTo>
                    <a:pt x="23358" y="84777"/>
                    <a:pt x="23319" y="84894"/>
                    <a:pt x="23280" y="85012"/>
                  </a:cubicBezTo>
                  <a:cubicBezTo>
                    <a:pt x="23044" y="85483"/>
                    <a:pt x="22809" y="86072"/>
                    <a:pt x="22416" y="86268"/>
                  </a:cubicBezTo>
                  <a:cubicBezTo>
                    <a:pt x="22324" y="86314"/>
                    <a:pt x="22232" y="86333"/>
                    <a:pt x="22148" y="86333"/>
                  </a:cubicBezTo>
                  <a:cubicBezTo>
                    <a:pt x="22089" y="86333"/>
                    <a:pt x="22033" y="86324"/>
                    <a:pt x="21985" y="86308"/>
                  </a:cubicBezTo>
                  <a:cubicBezTo>
                    <a:pt x="22259" y="85994"/>
                    <a:pt x="22259" y="85287"/>
                    <a:pt x="22220" y="83991"/>
                  </a:cubicBezTo>
                  <a:cubicBezTo>
                    <a:pt x="22338" y="83089"/>
                    <a:pt x="23515" y="82971"/>
                    <a:pt x="23751" y="82971"/>
                  </a:cubicBezTo>
                  <a:close/>
                  <a:moveTo>
                    <a:pt x="45224" y="84934"/>
                  </a:moveTo>
                  <a:cubicBezTo>
                    <a:pt x="45224" y="84973"/>
                    <a:pt x="45263" y="85012"/>
                    <a:pt x="45303" y="85012"/>
                  </a:cubicBezTo>
                  <a:cubicBezTo>
                    <a:pt x="45303" y="85051"/>
                    <a:pt x="45381" y="85051"/>
                    <a:pt x="45460" y="85130"/>
                  </a:cubicBezTo>
                  <a:lnTo>
                    <a:pt x="45460" y="86896"/>
                  </a:lnTo>
                  <a:lnTo>
                    <a:pt x="44007" y="86896"/>
                  </a:lnTo>
                  <a:lnTo>
                    <a:pt x="44007" y="85012"/>
                  </a:lnTo>
                  <a:cubicBezTo>
                    <a:pt x="44086" y="85012"/>
                    <a:pt x="44164" y="84973"/>
                    <a:pt x="44204" y="84973"/>
                  </a:cubicBezTo>
                  <a:lnTo>
                    <a:pt x="44321" y="84973"/>
                  </a:lnTo>
                  <a:cubicBezTo>
                    <a:pt x="44518" y="84973"/>
                    <a:pt x="44792" y="84973"/>
                    <a:pt x="45224" y="84934"/>
                  </a:cubicBezTo>
                  <a:close/>
                  <a:moveTo>
                    <a:pt x="25949" y="84109"/>
                  </a:moveTo>
                  <a:cubicBezTo>
                    <a:pt x="26499" y="84345"/>
                    <a:pt x="27166" y="84541"/>
                    <a:pt x="27951" y="84777"/>
                  </a:cubicBezTo>
                  <a:cubicBezTo>
                    <a:pt x="27206" y="85091"/>
                    <a:pt x="26342" y="85601"/>
                    <a:pt x="26106" y="85719"/>
                  </a:cubicBezTo>
                  <a:cubicBezTo>
                    <a:pt x="25675" y="85994"/>
                    <a:pt x="25400" y="86268"/>
                    <a:pt x="25164" y="86465"/>
                  </a:cubicBezTo>
                  <a:cubicBezTo>
                    <a:pt x="24889" y="86779"/>
                    <a:pt x="24732" y="86936"/>
                    <a:pt x="24340" y="86936"/>
                  </a:cubicBezTo>
                  <a:cubicBezTo>
                    <a:pt x="23633" y="86936"/>
                    <a:pt x="23241" y="86347"/>
                    <a:pt x="23241" y="86308"/>
                  </a:cubicBezTo>
                  <a:cubicBezTo>
                    <a:pt x="23241" y="86308"/>
                    <a:pt x="23201" y="86308"/>
                    <a:pt x="23201" y="86268"/>
                  </a:cubicBezTo>
                  <a:cubicBezTo>
                    <a:pt x="23437" y="85954"/>
                    <a:pt x="23594" y="85562"/>
                    <a:pt x="23751" y="85208"/>
                  </a:cubicBezTo>
                  <a:cubicBezTo>
                    <a:pt x="23790" y="85130"/>
                    <a:pt x="23869" y="85012"/>
                    <a:pt x="23908" y="84894"/>
                  </a:cubicBezTo>
                  <a:cubicBezTo>
                    <a:pt x="24087" y="84500"/>
                    <a:pt x="25085" y="84138"/>
                    <a:pt x="25645" y="84138"/>
                  </a:cubicBezTo>
                  <a:cubicBezTo>
                    <a:pt x="25699" y="84138"/>
                    <a:pt x="25748" y="84142"/>
                    <a:pt x="25792" y="84149"/>
                  </a:cubicBezTo>
                  <a:cubicBezTo>
                    <a:pt x="25832" y="84149"/>
                    <a:pt x="25910" y="84149"/>
                    <a:pt x="25949" y="84109"/>
                  </a:cubicBezTo>
                  <a:close/>
                  <a:moveTo>
                    <a:pt x="46323" y="85012"/>
                  </a:moveTo>
                  <a:cubicBezTo>
                    <a:pt x="50563" y="85130"/>
                    <a:pt x="51623" y="85758"/>
                    <a:pt x="52408" y="86229"/>
                  </a:cubicBezTo>
                  <a:cubicBezTo>
                    <a:pt x="52487" y="86268"/>
                    <a:pt x="52526" y="86268"/>
                    <a:pt x="52604" y="86308"/>
                  </a:cubicBezTo>
                  <a:cubicBezTo>
                    <a:pt x="52251" y="86425"/>
                    <a:pt x="51859" y="86543"/>
                    <a:pt x="51427" y="86700"/>
                  </a:cubicBezTo>
                  <a:cubicBezTo>
                    <a:pt x="50884" y="86867"/>
                    <a:pt x="50330" y="87001"/>
                    <a:pt x="49824" y="87001"/>
                  </a:cubicBezTo>
                  <a:cubicBezTo>
                    <a:pt x="49379" y="87001"/>
                    <a:pt x="48970" y="86897"/>
                    <a:pt x="48640" y="86622"/>
                  </a:cubicBezTo>
                  <a:cubicBezTo>
                    <a:pt x="48129" y="86151"/>
                    <a:pt x="47069" y="85483"/>
                    <a:pt x="46323" y="85012"/>
                  </a:cubicBezTo>
                  <a:close/>
                  <a:moveTo>
                    <a:pt x="30111" y="85248"/>
                  </a:moveTo>
                  <a:cubicBezTo>
                    <a:pt x="30660" y="85326"/>
                    <a:pt x="31249" y="85405"/>
                    <a:pt x="31838" y="85444"/>
                  </a:cubicBezTo>
                  <a:lnTo>
                    <a:pt x="31838" y="87368"/>
                  </a:lnTo>
                  <a:lnTo>
                    <a:pt x="30111" y="87368"/>
                  </a:lnTo>
                  <a:lnTo>
                    <a:pt x="30111" y="85248"/>
                  </a:lnTo>
                  <a:close/>
                  <a:moveTo>
                    <a:pt x="43458" y="85169"/>
                  </a:moveTo>
                  <a:lnTo>
                    <a:pt x="43458" y="87839"/>
                  </a:lnTo>
                  <a:lnTo>
                    <a:pt x="32387" y="87839"/>
                  </a:lnTo>
                  <a:lnTo>
                    <a:pt x="32387" y="85444"/>
                  </a:lnTo>
                  <a:cubicBezTo>
                    <a:pt x="32544" y="85483"/>
                    <a:pt x="32741" y="85483"/>
                    <a:pt x="32898" y="85483"/>
                  </a:cubicBezTo>
                  <a:cubicBezTo>
                    <a:pt x="33330" y="85483"/>
                    <a:pt x="33840" y="85522"/>
                    <a:pt x="34468" y="85562"/>
                  </a:cubicBezTo>
                  <a:cubicBezTo>
                    <a:pt x="34625" y="85562"/>
                    <a:pt x="34782" y="85601"/>
                    <a:pt x="34939" y="85601"/>
                  </a:cubicBezTo>
                  <a:cubicBezTo>
                    <a:pt x="35724" y="85640"/>
                    <a:pt x="36588" y="85640"/>
                    <a:pt x="37491" y="85640"/>
                  </a:cubicBezTo>
                  <a:cubicBezTo>
                    <a:pt x="39493" y="85640"/>
                    <a:pt x="41730" y="85522"/>
                    <a:pt x="43458" y="85169"/>
                  </a:cubicBezTo>
                  <a:close/>
                  <a:moveTo>
                    <a:pt x="42476" y="88349"/>
                  </a:moveTo>
                  <a:lnTo>
                    <a:pt x="41887" y="89958"/>
                  </a:lnTo>
                  <a:lnTo>
                    <a:pt x="34311" y="89958"/>
                  </a:lnTo>
                  <a:lnTo>
                    <a:pt x="33801" y="88349"/>
                  </a:lnTo>
                  <a:close/>
                  <a:moveTo>
                    <a:pt x="37100" y="0"/>
                  </a:moveTo>
                  <a:cubicBezTo>
                    <a:pt x="30301" y="0"/>
                    <a:pt x="24131" y="1866"/>
                    <a:pt x="18765" y="5597"/>
                  </a:cubicBezTo>
                  <a:cubicBezTo>
                    <a:pt x="13073" y="9522"/>
                    <a:pt x="9501" y="14743"/>
                    <a:pt x="7460" y="18394"/>
                  </a:cubicBezTo>
                  <a:cubicBezTo>
                    <a:pt x="4201" y="24440"/>
                    <a:pt x="3220" y="32252"/>
                    <a:pt x="2984" y="37748"/>
                  </a:cubicBezTo>
                  <a:cubicBezTo>
                    <a:pt x="2788" y="42576"/>
                    <a:pt x="3063" y="46541"/>
                    <a:pt x="3181" y="47876"/>
                  </a:cubicBezTo>
                  <a:cubicBezTo>
                    <a:pt x="2553" y="47405"/>
                    <a:pt x="1925" y="47091"/>
                    <a:pt x="1453" y="46973"/>
                  </a:cubicBezTo>
                  <a:cubicBezTo>
                    <a:pt x="1295" y="46938"/>
                    <a:pt x="1160" y="46918"/>
                    <a:pt x="1045" y="46918"/>
                  </a:cubicBezTo>
                  <a:cubicBezTo>
                    <a:pt x="904" y="46918"/>
                    <a:pt x="794" y="46947"/>
                    <a:pt x="708" y="47012"/>
                  </a:cubicBezTo>
                  <a:cubicBezTo>
                    <a:pt x="1" y="47522"/>
                    <a:pt x="511" y="48229"/>
                    <a:pt x="1650" y="49799"/>
                  </a:cubicBezTo>
                  <a:cubicBezTo>
                    <a:pt x="2121" y="50506"/>
                    <a:pt x="2592" y="51409"/>
                    <a:pt x="2906" y="52115"/>
                  </a:cubicBezTo>
                  <a:cubicBezTo>
                    <a:pt x="2710" y="51958"/>
                    <a:pt x="2513" y="51880"/>
                    <a:pt x="2317" y="51801"/>
                  </a:cubicBezTo>
                  <a:cubicBezTo>
                    <a:pt x="2244" y="51783"/>
                    <a:pt x="2177" y="51775"/>
                    <a:pt x="2116" y="51775"/>
                  </a:cubicBezTo>
                  <a:cubicBezTo>
                    <a:pt x="1914" y="51775"/>
                    <a:pt x="1770" y="51859"/>
                    <a:pt x="1650" y="51919"/>
                  </a:cubicBezTo>
                  <a:cubicBezTo>
                    <a:pt x="1022" y="52390"/>
                    <a:pt x="1571" y="53803"/>
                    <a:pt x="2199" y="55256"/>
                  </a:cubicBezTo>
                  <a:lnTo>
                    <a:pt x="2239" y="55256"/>
                  </a:lnTo>
                  <a:cubicBezTo>
                    <a:pt x="2710" y="56355"/>
                    <a:pt x="3730" y="58514"/>
                    <a:pt x="4555" y="60281"/>
                  </a:cubicBezTo>
                  <a:cubicBezTo>
                    <a:pt x="4790" y="60713"/>
                    <a:pt x="4987" y="61144"/>
                    <a:pt x="5144" y="61498"/>
                  </a:cubicBezTo>
                  <a:cubicBezTo>
                    <a:pt x="6321" y="64010"/>
                    <a:pt x="7420" y="66405"/>
                    <a:pt x="8206" y="68171"/>
                  </a:cubicBezTo>
                  <a:cubicBezTo>
                    <a:pt x="8363" y="68564"/>
                    <a:pt x="8520" y="68917"/>
                    <a:pt x="8677" y="69192"/>
                  </a:cubicBezTo>
                  <a:cubicBezTo>
                    <a:pt x="8637" y="69153"/>
                    <a:pt x="8559" y="69074"/>
                    <a:pt x="8520" y="69035"/>
                  </a:cubicBezTo>
                  <a:cubicBezTo>
                    <a:pt x="7774" y="68210"/>
                    <a:pt x="6635" y="67190"/>
                    <a:pt x="5654" y="67072"/>
                  </a:cubicBezTo>
                  <a:cubicBezTo>
                    <a:pt x="5559" y="67057"/>
                    <a:pt x="5453" y="67050"/>
                    <a:pt x="5342" y="67050"/>
                  </a:cubicBezTo>
                  <a:cubicBezTo>
                    <a:pt x="4858" y="67050"/>
                    <a:pt x="4283" y="67199"/>
                    <a:pt x="4123" y="67582"/>
                  </a:cubicBezTo>
                  <a:cubicBezTo>
                    <a:pt x="4084" y="67700"/>
                    <a:pt x="4084" y="67975"/>
                    <a:pt x="4476" y="68250"/>
                  </a:cubicBezTo>
                  <a:cubicBezTo>
                    <a:pt x="4633" y="68328"/>
                    <a:pt x="4712" y="68367"/>
                    <a:pt x="4790" y="68446"/>
                  </a:cubicBezTo>
                  <a:cubicBezTo>
                    <a:pt x="4751" y="68446"/>
                    <a:pt x="4712" y="68485"/>
                    <a:pt x="4672" y="68525"/>
                  </a:cubicBezTo>
                  <a:cubicBezTo>
                    <a:pt x="4437" y="68760"/>
                    <a:pt x="4319" y="69074"/>
                    <a:pt x="4358" y="69545"/>
                  </a:cubicBezTo>
                  <a:cubicBezTo>
                    <a:pt x="4398" y="69859"/>
                    <a:pt x="4672" y="70173"/>
                    <a:pt x="4947" y="70409"/>
                  </a:cubicBezTo>
                  <a:cubicBezTo>
                    <a:pt x="4633" y="70448"/>
                    <a:pt x="4201" y="70487"/>
                    <a:pt x="3770" y="70566"/>
                  </a:cubicBezTo>
                  <a:cubicBezTo>
                    <a:pt x="3730" y="70566"/>
                    <a:pt x="3730" y="70605"/>
                    <a:pt x="3691" y="70605"/>
                  </a:cubicBezTo>
                  <a:cubicBezTo>
                    <a:pt x="3063" y="70880"/>
                    <a:pt x="2710" y="71351"/>
                    <a:pt x="2631" y="71901"/>
                  </a:cubicBezTo>
                  <a:cubicBezTo>
                    <a:pt x="2553" y="72372"/>
                    <a:pt x="2749" y="72843"/>
                    <a:pt x="3141" y="73157"/>
                  </a:cubicBezTo>
                  <a:cubicBezTo>
                    <a:pt x="3557" y="73499"/>
                    <a:pt x="4170" y="73689"/>
                    <a:pt x="4744" y="73689"/>
                  </a:cubicBezTo>
                  <a:cubicBezTo>
                    <a:pt x="5093" y="73689"/>
                    <a:pt x="5426" y="73619"/>
                    <a:pt x="5693" y="73471"/>
                  </a:cubicBezTo>
                  <a:cubicBezTo>
                    <a:pt x="5772" y="73471"/>
                    <a:pt x="5811" y="73432"/>
                    <a:pt x="5850" y="73392"/>
                  </a:cubicBezTo>
                  <a:cubicBezTo>
                    <a:pt x="6372" y="74009"/>
                    <a:pt x="6822" y="74153"/>
                    <a:pt x="7131" y="74153"/>
                  </a:cubicBezTo>
                  <a:cubicBezTo>
                    <a:pt x="7334" y="74153"/>
                    <a:pt x="7476" y="74091"/>
                    <a:pt x="7538" y="74060"/>
                  </a:cubicBezTo>
                  <a:cubicBezTo>
                    <a:pt x="7975" y="73869"/>
                    <a:pt x="8398" y="73796"/>
                    <a:pt x="8798" y="73796"/>
                  </a:cubicBezTo>
                  <a:cubicBezTo>
                    <a:pt x="9548" y="73796"/>
                    <a:pt x="10219" y="74051"/>
                    <a:pt x="10757" y="74256"/>
                  </a:cubicBezTo>
                  <a:lnTo>
                    <a:pt x="10796" y="74256"/>
                  </a:lnTo>
                  <a:cubicBezTo>
                    <a:pt x="11228" y="74452"/>
                    <a:pt x="11974" y="74884"/>
                    <a:pt x="12642" y="75316"/>
                  </a:cubicBezTo>
                  <a:cubicBezTo>
                    <a:pt x="11268" y="75355"/>
                    <a:pt x="10168" y="76415"/>
                    <a:pt x="9776" y="76847"/>
                  </a:cubicBezTo>
                  <a:cubicBezTo>
                    <a:pt x="9187" y="77514"/>
                    <a:pt x="9305" y="77985"/>
                    <a:pt x="9501" y="78378"/>
                  </a:cubicBezTo>
                  <a:cubicBezTo>
                    <a:pt x="9580" y="78613"/>
                    <a:pt x="9815" y="78731"/>
                    <a:pt x="10051" y="78770"/>
                  </a:cubicBezTo>
                  <a:cubicBezTo>
                    <a:pt x="9972" y="78849"/>
                    <a:pt x="9933" y="78927"/>
                    <a:pt x="9854" y="79006"/>
                  </a:cubicBezTo>
                  <a:cubicBezTo>
                    <a:pt x="9422" y="79477"/>
                    <a:pt x="9226" y="79830"/>
                    <a:pt x="9265" y="80066"/>
                  </a:cubicBezTo>
                  <a:cubicBezTo>
                    <a:pt x="9305" y="80184"/>
                    <a:pt x="9422" y="80262"/>
                    <a:pt x="9540" y="80262"/>
                  </a:cubicBezTo>
                  <a:lnTo>
                    <a:pt x="10679" y="80262"/>
                  </a:lnTo>
                  <a:cubicBezTo>
                    <a:pt x="10796" y="80262"/>
                    <a:pt x="11346" y="80223"/>
                    <a:pt x="11974" y="80223"/>
                  </a:cubicBezTo>
                  <a:cubicBezTo>
                    <a:pt x="11974" y="80262"/>
                    <a:pt x="11974" y="80301"/>
                    <a:pt x="11974" y="80341"/>
                  </a:cubicBezTo>
                  <a:cubicBezTo>
                    <a:pt x="11974" y="80655"/>
                    <a:pt x="12170" y="81322"/>
                    <a:pt x="12759" y="81675"/>
                  </a:cubicBezTo>
                  <a:cubicBezTo>
                    <a:pt x="13131" y="81931"/>
                    <a:pt x="13612" y="82063"/>
                    <a:pt x="14090" y="82063"/>
                  </a:cubicBezTo>
                  <a:cubicBezTo>
                    <a:pt x="14420" y="82063"/>
                    <a:pt x="14748" y="82000"/>
                    <a:pt x="15036" y="81872"/>
                  </a:cubicBezTo>
                  <a:cubicBezTo>
                    <a:pt x="15350" y="81754"/>
                    <a:pt x="15429" y="81715"/>
                    <a:pt x="15625" y="81558"/>
                  </a:cubicBezTo>
                  <a:cubicBezTo>
                    <a:pt x="15703" y="81479"/>
                    <a:pt x="15861" y="81401"/>
                    <a:pt x="16096" y="81204"/>
                  </a:cubicBezTo>
                  <a:cubicBezTo>
                    <a:pt x="16391" y="81015"/>
                    <a:pt x="16606" y="80938"/>
                    <a:pt x="16864" y="80938"/>
                  </a:cubicBezTo>
                  <a:cubicBezTo>
                    <a:pt x="17087" y="80938"/>
                    <a:pt x="17341" y="80996"/>
                    <a:pt x="17706" y="81087"/>
                  </a:cubicBezTo>
                  <a:cubicBezTo>
                    <a:pt x="18451" y="81244"/>
                    <a:pt x="18962" y="81361"/>
                    <a:pt x="19511" y="81479"/>
                  </a:cubicBezTo>
                  <a:cubicBezTo>
                    <a:pt x="20296" y="81675"/>
                    <a:pt x="20964" y="81793"/>
                    <a:pt x="21985" y="82107"/>
                  </a:cubicBezTo>
                  <a:cubicBezTo>
                    <a:pt x="22299" y="82225"/>
                    <a:pt x="22613" y="82382"/>
                    <a:pt x="22966" y="82578"/>
                  </a:cubicBezTo>
                  <a:cubicBezTo>
                    <a:pt x="22377" y="82735"/>
                    <a:pt x="21749" y="83128"/>
                    <a:pt x="21670" y="83952"/>
                  </a:cubicBezTo>
                  <a:cubicBezTo>
                    <a:pt x="21670" y="83952"/>
                    <a:pt x="21670" y="83952"/>
                    <a:pt x="21670" y="83991"/>
                  </a:cubicBezTo>
                  <a:cubicBezTo>
                    <a:pt x="21670" y="84620"/>
                    <a:pt x="21710" y="85837"/>
                    <a:pt x="21553" y="85994"/>
                  </a:cubicBezTo>
                  <a:cubicBezTo>
                    <a:pt x="21356" y="86111"/>
                    <a:pt x="21317" y="86347"/>
                    <a:pt x="21435" y="86543"/>
                  </a:cubicBezTo>
                  <a:cubicBezTo>
                    <a:pt x="21553" y="86739"/>
                    <a:pt x="21827" y="86896"/>
                    <a:pt x="22142" y="86896"/>
                  </a:cubicBezTo>
                  <a:cubicBezTo>
                    <a:pt x="22338" y="86896"/>
                    <a:pt x="22495" y="86857"/>
                    <a:pt x="22691" y="86739"/>
                  </a:cubicBezTo>
                  <a:cubicBezTo>
                    <a:pt x="22730" y="86739"/>
                    <a:pt x="22770" y="86700"/>
                    <a:pt x="22809" y="86661"/>
                  </a:cubicBezTo>
                  <a:cubicBezTo>
                    <a:pt x="22966" y="86857"/>
                    <a:pt x="23476" y="87485"/>
                    <a:pt x="24340" y="87485"/>
                  </a:cubicBezTo>
                  <a:cubicBezTo>
                    <a:pt x="24968" y="87485"/>
                    <a:pt x="25243" y="87171"/>
                    <a:pt x="25557" y="86857"/>
                  </a:cubicBezTo>
                  <a:cubicBezTo>
                    <a:pt x="25792" y="86661"/>
                    <a:pt x="26028" y="86425"/>
                    <a:pt x="26420" y="86190"/>
                  </a:cubicBezTo>
                  <a:cubicBezTo>
                    <a:pt x="27637" y="85483"/>
                    <a:pt x="28580" y="85091"/>
                    <a:pt x="28815" y="85091"/>
                  </a:cubicBezTo>
                  <a:cubicBezTo>
                    <a:pt x="28894" y="85091"/>
                    <a:pt x="28933" y="85051"/>
                    <a:pt x="28972" y="85012"/>
                  </a:cubicBezTo>
                  <a:cubicBezTo>
                    <a:pt x="29168" y="85051"/>
                    <a:pt x="29365" y="85091"/>
                    <a:pt x="29561" y="85130"/>
                  </a:cubicBezTo>
                  <a:lnTo>
                    <a:pt x="29561" y="87642"/>
                  </a:lnTo>
                  <a:cubicBezTo>
                    <a:pt x="29561" y="87799"/>
                    <a:pt x="29679" y="87917"/>
                    <a:pt x="29836" y="87917"/>
                  </a:cubicBezTo>
                  <a:lnTo>
                    <a:pt x="31838" y="87917"/>
                  </a:lnTo>
                  <a:lnTo>
                    <a:pt x="31838" y="88113"/>
                  </a:lnTo>
                  <a:cubicBezTo>
                    <a:pt x="31838" y="88231"/>
                    <a:pt x="31956" y="88388"/>
                    <a:pt x="32113" y="88388"/>
                  </a:cubicBezTo>
                  <a:lnTo>
                    <a:pt x="33212" y="88388"/>
                  </a:lnTo>
                  <a:cubicBezTo>
                    <a:pt x="33212" y="88388"/>
                    <a:pt x="33212" y="88388"/>
                    <a:pt x="33251" y="88427"/>
                  </a:cubicBezTo>
                  <a:lnTo>
                    <a:pt x="33879" y="90351"/>
                  </a:lnTo>
                  <a:cubicBezTo>
                    <a:pt x="33918" y="90430"/>
                    <a:pt x="33997" y="90508"/>
                    <a:pt x="34115" y="90508"/>
                  </a:cubicBezTo>
                  <a:lnTo>
                    <a:pt x="42084" y="90508"/>
                  </a:lnTo>
                  <a:cubicBezTo>
                    <a:pt x="42201" y="90508"/>
                    <a:pt x="42280" y="90430"/>
                    <a:pt x="42359" y="90351"/>
                  </a:cubicBezTo>
                  <a:lnTo>
                    <a:pt x="43065" y="88427"/>
                  </a:lnTo>
                  <a:cubicBezTo>
                    <a:pt x="43065" y="88388"/>
                    <a:pt x="43065" y="88388"/>
                    <a:pt x="43065" y="88388"/>
                  </a:cubicBezTo>
                  <a:lnTo>
                    <a:pt x="43732" y="88388"/>
                  </a:lnTo>
                  <a:cubicBezTo>
                    <a:pt x="43890" y="88388"/>
                    <a:pt x="44007" y="88231"/>
                    <a:pt x="44007" y="88113"/>
                  </a:cubicBezTo>
                  <a:lnTo>
                    <a:pt x="44007" y="87446"/>
                  </a:lnTo>
                  <a:lnTo>
                    <a:pt x="45735" y="87446"/>
                  </a:lnTo>
                  <a:cubicBezTo>
                    <a:pt x="45892" y="87446"/>
                    <a:pt x="46009" y="87328"/>
                    <a:pt x="46009" y="87171"/>
                  </a:cubicBezTo>
                  <a:lnTo>
                    <a:pt x="46009" y="85444"/>
                  </a:lnTo>
                  <a:cubicBezTo>
                    <a:pt x="46716" y="85915"/>
                    <a:pt x="47815" y="86582"/>
                    <a:pt x="48286" y="87014"/>
                  </a:cubicBezTo>
                  <a:cubicBezTo>
                    <a:pt x="48718" y="87407"/>
                    <a:pt x="49268" y="87564"/>
                    <a:pt x="49817" y="87564"/>
                  </a:cubicBezTo>
                  <a:cubicBezTo>
                    <a:pt x="50367" y="87564"/>
                    <a:pt x="50995" y="87407"/>
                    <a:pt x="51584" y="87211"/>
                  </a:cubicBezTo>
                  <a:cubicBezTo>
                    <a:pt x="52330" y="86975"/>
                    <a:pt x="52958" y="86779"/>
                    <a:pt x="53311" y="86622"/>
                  </a:cubicBezTo>
                  <a:cubicBezTo>
                    <a:pt x="53311" y="86622"/>
                    <a:pt x="53350" y="86661"/>
                    <a:pt x="53350" y="86661"/>
                  </a:cubicBezTo>
                  <a:cubicBezTo>
                    <a:pt x="53390" y="86661"/>
                    <a:pt x="53390" y="86661"/>
                    <a:pt x="53429" y="86622"/>
                  </a:cubicBezTo>
                  <a:cubicBezTo>
                    <a:pt x="53743" y="86582"/>
                    <a:pt x="54057" y="86308"/>
                    <a:pt x="54214" y="85954"/>
                  </a:cubicBezTo>
                  <a:cubicBezTo>
                    <a:pt x="54371" y="85680"/>
                    <a:pt x="54528" y="85091"/>
                    <a:pt x="54096" y="84266"/>
                  </a:cubicBezTo>
                  <a:cubicBezTo>
                    <a:pt x="53743" y="83599"/>
                    <a:pt x="52526" y="83324"/>
                    <a:pt x="51623" y="83246"/>
                  </a:cubicBezTo>
                  <a:cubicBezTo>
                    <a:pt x="52055" y="83049"/>
                    <a:pt x="52526" y="82853"/>
                    <a:pt x="52997" y="82657"/>
                  </a:cubicBezTo>
                  <a:cubicBezTo>
                    <a:pt x="53036" y="82618"/>
                    <a:pt x="56137" y="81361"/>
                    <a:pt x="57629" y="81361"/>
                  </a:cubicBezTo>
                  <a:cubicBezTo>
                    <a:pt x="58100" y="81361"/>
                    <a:pt x="58532" y="81440"/>
                    <a:pt x="58964" y="81518"/>
                  </a:cubicBezTo>
                  <a:cubicBezTo>
                    <a:pt x="59433" y="81609"/>
                    <a:pt x="59927" y="81707"/>
                    <a:pt x="60496" y="81707"/>
                  </a:cubicBezTo>
                  <a:cubicBezTo>
                    <a:pt x="61164" y="81707"/>
                    <a:pt x="61935" y="81571"/>
                    <a:pt x="62890" y="81126"/>
                  </a:cubicBezTo>
                  <a:lnTo>
                    <a:pt x="62968" y="81126"/>
                  </a:lnTo>
                  <a:cubicBezTo>
                    <a:pt x="63478" y="80733"/>
                    <a:pt x="63675" y="80380"/>
                    <a:pt x="63596" y="80027"/>
                  </a:cubicBezTo>
                  <a:cubicBezTo>
                    <a:pt x="64970" y="79163"/>
                    <a:pt x="65677" y="78260"/>
                    <a:pt x="65755" y="77357"/>
                  </a:cubicBezTo>
                  <a:cubicBezTo>
                    <a:pt x="65795" y="76415"/>
                    <a:pt x="65088" y="75826"/>
                    <a:pt x="65009" y="75787"/>
                  </a:cubicBezTo>
                  <a:cubicBezTo>
                    <a:pt x="65009" y="75748"/>
                    <a:pt x="65009" y="75748"/>
                    <a:pt x="64970" y="75748"/>
                  </a:cubicBezTo>
                  <a:cubicBezTo>
                    <a:pt x="64735" y="75591"/>
                    <a:pt x="64460" y="75512"/>
                    <a:pt x="64185" y="75473"/>
                  </a:cubicBezTo>
                  <a:cubicBezTo>
                    <a:pt x="64342" y="75237"/>
                    <a:pt x="64499" y="75120"/>
                    <a:pt x="64499" y="75120"/>
                  </a:cubicBezTo>
                  <a:cubicBezTo>
                    <a:pt x="64499" y="75080"/>
                    <a:pt x="64499" y="75080"/>
                    <a:pt x="64538" y="75080"/>
                  </a:cubicBezTo>
                  <a:cubicBezTo>
                    <a:pt x="64603" y="75016"/>
                    <a:pt x="66112" y="73533"/>
                    <a:pt x="68120" y="73533"/>
                  </a:cubicBezTo>
                  <a:cubicBezTo>
                    <a:pt x="68567" y="73533"/>
                    <a:pt x="69038" y="73606"/>
                    <a:pt x="69524" y="73785"/>
                  </a:cubicBezTo>
                  <a:cubicBezTo>
                    <a:pt x="69760" y="73868"/>
                    <a:pt x="69997" y="73907"/>
                    <a:pt x="70219" y="73907"/>
                  </a:cubicBezTo>
                  <a:cubicBezTo>
                    <a:pt x="70625" y="73907"/>
                    <a:pt x="70984" y="73777"/>
                    <a:pt x="71212" y="73549"/>
                  </a:cubicBezTo>
                  <a:cubicBezTo>
                    <a:pt x="71369" y="73392"/>
                    <a:pt x="71447" y="73157"/>
                    <a:pt x="71447" y="72921"/>
                  </a:cubicBezTo>
                  <a:cubicBezTo>
                    <a:pt x="71604" y="72960"/>
                    <a:pt x="71801" y="73000"/>
                    <a:pt x="71997" y="73039"/>
                  </a:cubicBezTo>
                  <a:cubicBezTo>
                    <a:pt x="72071" y="73050"/>
                    <a:pt x="72145" y="73056"/>
                    <a:pt x="72217" y="73056"/>
                  </a:cubicBezTo>
                  <a:cubicBezTo>
                    <a:pt x="72640" y="73056"/>
                    <a:pt x="73013" y="72864"/>
                    <a:pt x="73214" y="72529"/>
                  </a:cubicBezTo>
                  <a:cubicBezTo>
                    <a:pt x="73489" y="72058"/>
                    <a:pt x="73371" y="71469"/>
                    <a:pt x="72939" y="70998"/>
                  </a:cubicBezTo>
                  <a:cubicBezTo>
                    <a:pt x="72145" y="70095"/>
                    <a:pt x="71285" y="69492"/>
                    <a:pt x="69779" y="69492"/>
                  </a:cubicBezTo>
                  <a:cubicBezTo>
                    <a:pt x="69646" y="69492"/>
                    <a:pt x="69509" y="69496"/>
                    <a:pt x="69367" y="69506"/>
                  </a:cubicBezTo>
                  <a:lnTo>
                    <a:pt x="69328" y="69506"/>
                  </a:lnTo>
                  <a:cubicBezTo>
                    <a:pt x="69014" y="69584"/>
                    <a:pt x="68660" y="69663"/>
                    <a:pt x="68268" y="69781"/>
                  </a:cubicBezTo>
                  <a:cubicBezTo>
                    <a:pt x="68621" y="69349"/>
                    <a:pt x="69288" y="68760"/>
                    <a:pt x="70309" y="68328"/>
                  </a:cubicBezTo>
                  <a:cubicBezTo>
                    <a:pt x="70427" y="68289"/>
                    <a:pt x="70623" y="68210"/>
                    <a:pt x="70819" y="68171"/>
                  </a:cubicBezTo>
                  <a:cubicBezTo>
                    <a:pt x="71526" y="67936"/>
                    <a:pt x="72507" y="67622"/>
                    <a:pt x="72821" y="66915"/>
                  </a:cubicBezTo>
                  <a:cubicBezTo>
                    <a:pt x="72861" y="66758"/>
                    <a:pt x="72900" y="66601"/>
                    <a:pt x="72900" y="66405"/>
                  </a:cubicBezTo>
                  <a:cubicBezTo>
                    <a:pt x="73410" y="66405"/>
                    <a:pt x="74156" y="66169"/>
                    <a:pt x="74235" y="65423"/>
                  </a:cubicBezTo>
                  <a:cubicBezTo>
                    <a:pt x="74313" y="64481"/>
                    <a:pt x="73803" y="63735"/>
                    <a:pt x="72704" y="63225"/>
                  </a:cubicBezTo>
                  <a:cubicBezTo>
                    <a:pt x="72457" y="63107"/>
                    <a:pt x="72206" y="63050"/>
                    <a:pt x="71951" y="63050"/>
                  </a:cubicBezTo>
                  <a:cubicBezTo>
                    <a:pt x="71352" y="63050"/>
                    <a:pt x="70722" y="63366"/>
                    <a:pt x="70034" y="63971"/>
                  </a:cubicBezTo>
                  <a:cubicBezTo>
                    <a:pt x="70584" y="62283"/>
                    <a:pt x="71879" y="57965"/>
                    <a:pt x="72272" y="56787"/>
                  </a:cubicBezTo>
                  <a:cubicBezTo>
                    <a:pt x="72586" y="55845"/>
                    <a:pt x="72900" y="55060"/>
                    <a:pt x="73135" y="54432"/>
                  </a:cubicBezTo>
                  <a:cubicBezTo>
                    <a:pt x="73371" y="53882"/>
                    <a:pt x="73567" y="53450"/>
                    <a:pt x="73646" y="53097"/>
                  </a:cubicBezTo>
                  <a:cubicBezTo>
                    <a:pt x="73764" y="52783"/>
                    <a:pt x="73646" y="52312"/>
                    <a:pt x="73332" y="52076"/>
                  </a:cubicBezTo>
                  <a:cubicBezTo>
                    <a:pt x="73214" y="51998"/>
                    <a:pt x="73096" y="51958"/>
                    <a:pt x="72978" y="51958"/>
                  </a:cubicBezTo>
                  <a:cubicBezTo>
                    <a:pt x="73096" y="51527"/>
                    <a:pt x="73607" y="50035"/>
                    <a:pt x="74902" y="49289"/>
                  </a:cubicBezTo>
                  <a:lnTo>
                    <a:pt x="74941" y="49289"/>
                  </a:lnTo>
                  <a:cubicBezTo>
                    <a:pt x="76040" y="48425"/>
                    <a:pt x="76511" y="47758"/>
                    <a:pt x="76472" y="47208"/>
                  </a:cubicBezTo>
                  <a:cubicBezTo>
                    <a:pt x="76433" y="46855"/>
                    <a:pt x="76237" y="46580"/>
                    <a:pt x="75883" y="46384"/>
                  </a:cubicBezTo>
                  <a:cubicBezTo>
                    <a:pt x="75658" y="46261"/>
                    <a:pt x="75410" y="46202"/>
                    <a:pt x="75136" y="46202"/>
                  </a:cubicBezTo>
                  <a:cubicBezTo>
                    <a:pt x="74886" y="46202"/>
                    <a:pt x="74613" y="46251"/>
                    <a:pt x="74313" y="46345"/>
                  </a:cubicBezTo>
                  <a:cubicBezTo>
                    <a:pt x="73842" y="46541"/>
                    <a:pt x="73332" y="46855"/>
                    <a:pt x="72900" y="47248"/>
                  </a:cubicBezTo>
                  <a:cubicBezTo>
                    <a:pt x="73135" y="44186"/>
                    <a:pt x="73921" y="31270"/>
                    <a:pt x="69916" y="21967"/>
                  </a:cubicBezTo>
                  <a:cubicBezTo>
                    <a:pt x="67326" y="15921"/>
                    <a:pt x="63714" y="11014"/>
                    <a:pt x="59278" y="7402"/>
                  </a:cubicBezTo>
                  <a:cubicBezTo>
                    <a:pt x="53821" y="3006"/>
                    <a:pt x="47109" y="533"/>
                    <a:pt x="39257" y="62"/>
                  </a:cubicBezTo>
                  <a:cubicBezTo>
                    <a:pt x="38531" y="21"/>
                    <a:pt x="37812" y="0"/>
                    <a:pt x="37100" y="0"/>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1"/>
            <p:cNvSpPr/>
            <p:nvPr/>
          </p:nvSpPr>
          <p:spPr>
            <a:xfrm>
              <a:off x="4046500" y="2809400"/>
              <a:ext cx="21625" cy="42225"/>
            </a:xfrm>
            <a:custGeom>
              <a:rect b="b" l="l" r="r" t="t"/>
              <a:pathLst>
                <a:path extrusionOk="0" h="1689" w="865">
                  <a:moveTo>
                    <a:pt x="312" y="0"/>
                  </a:moveTo>
                  <a:cubicBezTo>
                    <a:pt x="262" y="0"/>
                    <a:pt x="210" y="14"/>
                    <a:pt x="158" y="40"/>
                  </a:cubicBezTo>
                  <a:cubicBezTo>
                    <a:pt x="40" y="118"/>
                    <a:pt x="1" y="275"/>
                    <a:pt x="79" y="432"/>
                  </a:cubicBezTo>
                  <a:cubicBezTo>
                    <a:pt x="79" y="432"/>
                    <a:pt x="276" y="825"/>
                    <a:pt x="119" y="1335"/>
                  </a:cubicBezTo>
                  <a:cubicBezTo>
                    <a:pt x="79" y="1492"/>
                    <a:pt x="158" y="1649"/>
                    <a:pt x="315" y="1688"/>
                  </a:cubicBezTo>
                  <a:lnTo>
                    <a:pt x="393" y="1688"/>
                  </a:lnTo>
                  <a:cubicBezTo>
                    <a:pt x="511" y="1688"/>
                    <a:pt x="629" y="1610"/>
                    <a:pt x="668" y="1492"/>
                  </a:cubicBezTo>
                  <a:cubicBezTo>
                    <a:pt x="864" y="746"/>
                    <a:pt x="550" y="157"/>
                    <a:pt x="550" y="157"/>
                  </a:cubicBezTo>
                  <a:cubicBezTo>
                    <a:pt x="498" y="53"/>
                    <a:pt x="411" y="0"/>
                    <a:pt x="312" y="0"/>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8" name="Google Shape;88;p1"/>
            <p:cNvSpPr/>
            <p:nvPr/>
          </p:nvSpPr>
          <p:spPr>
            <a:xfrm>
              <a:off x="3825700" y="2937600"/>
              <a:ext cx="62825" cy="64175"/>
            </a:xfrm>
            <a:custGeom>
              <a:rect b="b" l="l" r="r" t="t"/>
              <a:pathLst>
                <a:path extrusionOk="0" h="2567" w="2513">
                  <a:moveTo>
                    <a:pt x="1366" y="1"/>
                  </a:moveTo>
                  <a:cubicBezTo>
                    <a:pt x="1330" y="1"/>
                    <a:pt x="1293" y="6"/>
                    <a:pt x="1256" y="15"/>
                  </a:cubicBezTo>
                  <a:cubicBezTo>
                    <a:pt x="1178" y="54"/>
                    <a:pt x="314" y="408"/>
                    <a:pt x="79" y="1075"/>
                  </a:cubicBezTo>
                  <a:cubicBezTo>
                    <a:pt x="0" y="1310"/>
                    <a:pt x="0" y="1664"/>
                    <a:pt x="275" y="2096"/>
                  </a:cubicBezTo>
                  <a:cubicBezTo>
                    <a:pt x="275" y="2135"/>
                    <a:pt x="314" y="2135"/>
                    <a:pt x="314" y="2135"/>
                  </a:cubicBezTo>
                  <a:cubicBezTo>
                    <a:pt x="510" y="2331"/>
                    <a:pt x="903" y="2567"/>
                    <a:pt x="1374" y="2567"/>
                  </a:cubicBezTo>
                  <a:cubicBezTo>
                    <a:pt x="1453" y="2567"/>
                    <a:pt x="1531" y="2567"/>
                    <a:pt x="1570" y="2527"/>
                  </a:cubicBezTo>
                  <a:cubicBezTo>
                    <a:pt x="1963" y="2488"/>
                    <a:pt x="2238" y="2253"/>
                    <a:pt x="2434" y="1899"/>
                  </a:cubicBezTo>
                  <a:cubicBezTo>
                    <a:pt x="2513" y="1782"/>
                    <a:pt x="2473" y="1625"/>
                    <a:pt x="2316" y="1546"/>
                  </a:cubicBezTo>
                  <a:cubicBezTo>
                    <a:pt x="2277" y="1520"/>
                    <a:pt x="2233" y="1507"/>
                    <a:pt x="2190" y="1507"/>
                  </a:cubicBezTo>
                  <a:cubicBezTo>
                    <a:pt x="2102" y="1507"/>
                    <a:pt x="2015" y="1559"/>
                    <a:pt x="1963" y="1664"/>
                  </a:cubicBezTo>
                  <a:cubicBezTo>
                    <a:pt x="1845" y="1860"/>
                    <a:pt x="1688" y="1978"/>
                    <a:pt x="1492" y="2017"/>
                  </a:cubicBezTo>
                  <a:cubicBezTo>
                    <a:pt x="1458" y="2021"/>
                    <a:pt x="1425" y="2023"/>
                    <a:pt x="1391" y="2023"/>
                  </a:cubicBezTo>
                  <a:cubicBezTo>
                    <a:pt x="1112" y="2023"/>
                    <a:pt x="847" y="1887"/>
                    <a:pt x="707" y="1782"/>
                  </a:cubicBezTo>
                  <a:cubicBezTo>
                    <a:pt x="589" y="1585"/>
                    <a:pt x="550" y="1428"/>
                    <a:pt x="628" y="1232"/>
                  </a:cubicBezTo>
                  <a:cubicBezTo>
                    <a:pt x="746" y="879"/>
                    <a:pt x="1256" y="604"/>
                    <a:pt x="1453" y="525"/>
                  </a:cubicBezTo>
                  <a:cubicBezTo>
                    <a:pt x="1610" y="486"/>
                    <a:pt x="1649" y="329"/>
                    <a:pt x="1610" y="172"/>
                  </a:cubicBezTo>
                  <a:cubicBezTo>
                    <a:pt x="1580" y="52"/>
                    <a:pt x="1481" y="1"/>
                    <a:pt x="1366" y="1"/>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1"/>
            <p:cNvSpPr/>
            <p:nvPr/>
          </p:nvSpPr>
          <p:spPr>
            <a:xfrm>
              <a:off x="3683375" y="2910200"/>
              <a:ext cx="58925" cy="61150"/>
            </a:xfrm>
            <a:custGeom>
              <a:rect b="b" l="l" r="r" t="t"/>
              <a:pathLst>
                <a:path extrusionOk="0" h="2446" w="2357">
                  <a:moveTo>
                    <a:pt x="631" y="1"/>
                  </a:moveTo>
                  <a:cubicBezTo>
                    <a:pt x="484" y="1"/>
                    <a:pt x="338" y="29"/>
                    <a:pt x="197" y="90"/>
                  </a:cubicBezTo>
                  <a:cubicBezTo>
                    <a:pt x="40" y="169"/>
                    <a:pt x="1" y="326"/>
                    <a:pt x="40" y="444"/>
                  </a:cubicBezTo>
                  <a:cubicBezTo>
                    <a:pt x="100" y="564"/>
                    <a:pt x="206" y="615"/>
                    <a:pt x="305" y="615"/>
                  </a:cubicBezTo>
                  <a:cubicBezTo>
                    <a:pt x="336" y="615"/>
                    <a:pt x="366" y="610"/>
                    <a:pt x="394" y="601"/>
                  </a:cubicBezTo>
                  <a:cubicBezTo>
                    <a:pt x="461" y="567"/>
                    <a:pt x="537" y="552"/>
                    <a:pt x="618" y="552"/>
                  </a:cubicBezTo>
                  <a:cubicBezTo>
                    <a:pt x="915" y="552"/>
                    <a:pt x="1277" y="763"/>
                    <a:pt x="1493" y="1072"/>
                  </a:cubicBezTo>
                  <a:cubicBezTo>
                    <a:pt x="1650" y="1268"/>
                    <a:pt x="1807" y="1661"/>
                    <a:pt x="1453" y="1975"/>
                  </a:cubicBezTo>
                  <a:cubicBezTo>
                    <a:pt x="1336" y="2092"/>
                    <a:pt x="1336" y="2289"/>
                    <a:pt x="1453" y="2367"/>
                  </a:cubicBezTo>
                  <a:cubicBezTo>
                    <a:pt x="1493" y="2446"/>
                    <a:pt x="1571" y="2446"/>
                    <a:pt x="1650" y="2446"/>
                  </a:cubicBezTo>
                  <a:cubicBezTo>
                    <a:pt x="1728" y="2446"/>
                    <a:pt x="1767" y="2446"/>
                    <a:pt x="1846" y="2406"/>
                  </a:cubicBezTo>
                  <a:cubicBezTo>
                    <a:pt x="2278" y="1935"/>
                    <a:pt x="2356" y="1347"/>
                    <a:pt x="1964" y="797"/>
                  </a:cubicBezTo>
                  <a:cubicBezTo>
                    <a:pt x="1659" y="340"/>
                    <a:pt x="1141" y="1"/>
                    <a:pt x="631" y="1"/>
                  </a:cubicBezTo>
                  <a:close/>
                </a:path>
              </a:pathLst>
            </a:custGeom>
            <a:solidFill>
              <a:srgbClr val="003366"/>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0" name="Google Shape;90;p1"/>
          <p:cNvGrpSpPr/>
          <p:nvPr/>
        </p:nvGrpSpPr>
        <p:grpSpPr>
          <a:xfrm>
            <a:off x="2198150" y="923325"/>
            <a:ext cx="1740815" cy="1145352"/>
            <a:chOff x="445150" y="607500"/>
            <a:chExt cx="6765700" cy="4451425"/>
          </a:xfrm>
        </p:grpSpPr>
        <p:sp>
          <p:nvSpPr>
            <p:cNvPr id="91" name="Google Shape;91;p1"/>
            <p:cNvSpPr/>
            <p:nvPr/>
          </p:nvSpPr>
          <p:spPr>
            <a:xfrm>
              <a:off x="445150" y="4177575"/>
              <a:ext cx="6765700" cy="881350"/>
            </a:xfrm>
            <a:custGeom>
              <a:rect b="b" l="l" r="r" t="t"/>
              <a:pathLst>
                <a:path extrusionOk="0" h="35254" w="270628">
                  <a:moveTo>
                    <a:pt x="231056" y="2053"/>
                  </a:moveTo>
                  <a:cubicBezTo>
                    <a:pt x="230084" y="2053"/>
                    <a:pt x="229400" y="2161"/>
                    <a:pt x="228932" y="2341"/>
                  </a:cubicBezTo>
                  <a:cubicBezTo>
                    <a:pt x="228536" y="2557"/>
                    <a:pt x="228320" y="2845"/>
                    <a:pt x="228320" y="3241"/>
                  </a:cubicBezTo>
                  <a:lnTo>
                    <a:pt x="228284" y="6157"/>
                  </a:lnTo>
                  <a:cubicBezTo>
                    <a:pt x="228284" y="6554"/>
                    <a:pt x="228500" y="6842"/>
                    <a:pt x="228896" y="7022"/>
                  </a:cubicBezTo>
                  <a:cubicBezTo>
                    <a:pt x="229364" y="7238"/>
                    <a:pt x="230048" y="7346"/>
                    <a:pt x="231020" y="7346"/>
                  </a:cubicBezTo>
                  <a:cubicBezTo>
                    <a:pt x="231992" y="7346"/>
                    <a:pt x="232713" y="7274"/>
                    <a:pt x="233109" y="7058"/>
                  </a:cubicBezTo>
                  <a:cubicBezTo>
                    <a:pt x="233577" y="6878"/>
                    <a:pt x="233793" y="6590"/>
                    <a:pt x="233793" y="6193"/>
                  </a:cubicBezTo>
                  <a:lnTo>
                    <a:pt x="233829" y="3277"/>
                  </a:lnTo>
                  <a:cubicBezTo>
                    <a:pt x="233829" y="2881"/>
                    <a:pt x="233577" y="2593"/>
                    <a:pt x="233145" y="2377"/>
                  </a:cubicBezTo>
                  <a:cubicBezTo>
                    <a:pt x="232713" y="2161"/>
                    <a:pt x="232028" y="2089"/>
                    <a:pt x="231056" y="2053"/>
                  </a:cubicBezTo>
                  <a:close/>
                  <a:moveTo>
                    <a:pt x="96247" y="12423"/>
                  </a:moveTo>
                  <a:cubicBezTo>
                    <a:pt x="97183" y="12423"/>
                    <a:pt x="97867" y="12783"/>
                    <a:pt x="98263" y="13539"/>
                  </a:cubicBezTo>
                  <a:cubicBezTo>
                    <a:pt x="98695" y="14223"/>
                    <a:pt x="98911" y="15123"/>
                    <a:pt x="98875" y="16203"/>
                  </a:cubicBezTo>
                  <a:lnTo>
                    <a:pt x="92862" y="16167"/>
                  </a:lnTo>
                  <a:cubicBezTo>
                    <a:pt x="93114" y="14727"/>
                    <a:pt x="93510" y="13755"/>
                    <a:pt x="94158" y="13251"/>
                  </a:cubicBezTo>
                  <a:cubicBezTo>
                    <a:pt x="94770" y="12675"/>
                    <a:pt x="95455" y="12423"/>
                    <a:pt x="96247" y="12423"/>
                  </a:cubicBezTo>
                  <a:close/>
                  <a:moveTo>
                    <a:pt x="146260" y="12747"/>
                  </a:moveTo>
                  <a:cubicBezTo>
                    <a:pt x="147232" y="12747"/>
                    <a:pt x="147881" y="13107"/>
                    <a:pt x="148313" y="13863"/>
                  </a:cubicBezTo>
                  <a:cubicBezTo>
                    <a:pt x="148745" y="14547"/>
                    <a:pt x="148925" y="15447"/>
                    <a:pt x="148925" y="16527"/>
                  </a:cubicBezTo>
                  <a:lnTo>
                    <a:pt x="142912" y="16491"/>
                  </a:lnTo>
                  <a:cubicBezTo>
                    <a:pt x="143128" y="15051"/>
                    <a:pt x="143560" y="14079"/>
                    <a:pt x="144172" y="13575"/>
                  </a:cubicBezTo>
                  <a:cubicBezTo>
                    <a:pt x="144820" y="13035"/>
                    <a:pt x="145504" y="12747"/>
                    <a:pt x="146260" y="12747"/>
                  </a:cubicBezTo>
                  <a:close/>
                  <a:moveTo>
                    <a:pt x="9578" y="6085"/>
                  </a:moveTo>
                  <a:cubicBezTo>
                    <a:pt x="10911" y="6121"/>
                    <a:pt x="12027" y="6409"/>
                    <a:pt x="12927" y="7058"/>
                  </a:cubicBezTo>
                  <a:cubicBezTo>
                    <a:pt x="13791" y="7670"/>
                    <a:pt x="14475" y="8606"/>
                    <a:pt x="14907" y="9830"/>
                  </a:cubicBezTo>
                  <a:cubicBezTo>
                    <a:pt x="15339" y="11018"/>
                    <a:pt x="15556" y="12531"/>
                    <a:pt x="15556" y="14295"/>
                  </a:cubicBezTo>
                  <a:cubicBezTo>
                    <a:pt x="15556" y="16059"/>
                    <a:pt x="15303" y="17536"/>
                    <a:pt x="14835" y="18760"/>
                  </a:cubicBezTo>
                  <a:cubicBezTo>
                    <a:pt x="14403" y="19948"/>
                    <a:pt x="13719" y="20884"/>
                    <a:pt x="12819" y="21496"/>
                  </a:cubicBezTo>
                  <a:cubicBezTo>
                    <a:pt x="11919" y="22108"/>
                    <a:pt x="10803" y="22396"/>
                    <a:pt x="9470" y="22396"/>
                  </a:cubicBezTo>
                  <a:lnTo>
                    <a:pt x="5798" y="22360"/>
                  </a:lnTo>
                  <a:lnTo>
                    <a:pt x="5906" y="6085"/>
                  </a:lnTo>
                  <a:close/>
                  <a:moveTo>
                    <a:pt x="54191" y="12315"/>
                  </a:moveTo>
                  <a:cubicBezTo>
                    <a:pt x="54911" y="12315"/>
                    <a:pt x="55523" y="12531"/>
                    <a:pt x="55991" y="12999"/>
                  </a:cubicBezTo>
                  <a:cubicBezTo>
                    <a:pt x="56495" y="13431"/>
                    <a:pt x="56891" y="13935"/>
                    <a:pt x="57215" y="14511"/>
                  </a:cubicBezTo>
                  <a:lnTo>
                    <a:pt x="57179" y="22829"/>
                  </a:lnTo>
                  <a:cubicBezTo>
                    <a:pt x="56855" y="22973"/>
                    <a:pt x="56495" y="23153"/>
                    <a:pt x="56063" y="23297"/>
                  </a:cubicBezTo>
                  <a:cubicBezTo>
                    <a:pt x="55631" y="23441"/>
                    <a:pt x="55127" y="23513"/>
                    <a:pt x="54551" y="23513"/>
                  </a:cubicBezTo>
                  <a:cubicBezTo>
                    <a:pt x="53327" y="23513"/>
                    <a:pt x="52426" y="23009"/>
                    <a:pt x="51814" y="22072"/>
                  </a:cubicBezTo>
                  <a:cubicBezTo>
                    <a:pt x="51238" y="21100"/>
                    <a:pt x="50950" y="19696"/>
                    <a:pt x="50950" y="17824"/>
                  </a:cubicBezTo>
                  <a:cubicBezTo>
                    <a:pt x="50950" y="16023"/>
                    <a:pt x="51238" y="14655"/>
                    <a:pt x="51742" y="13719"/>
                  </a:cubicBezTo>
                  <a:cubicBezTo>
                    <a:pt x="52318" y="12747"/>
                    <a:pt x="53111" y="12315"/>
                    <a:pt x="54191" y="12315"/>
                  </a:cubicBezTo>
                  <a:close/>
                  <a:moveTo>
                    <a:pt x="125232" y="12603"/>
                  </a:moveTo>
                  <a:cubicBezTo>
                    <a:pt x="125808" y="12639"/>
                    <a:pt x="126312" y="12711"/>
                    <a:pt x="126709" y="12855"/>
                  </a:cubicBezTo>
                  <a:cubicBezTo>
                    <a:pt x="127177" y="12999"/>
                    <a:pt x="127537" y="13179"/>
                    <a:pt x="127825" y="13359"/>
                  </a:cubicBezTo>
                  <a:lnTo>
                    <a:pt x="127789" y="21640"/>
                  </a:lnTo>
                  <a:cubicBezTo>
                    <a:pt x="127465" y="22216"/>
                    <a:pt x="127033" y="22721"/>
                    <a:pt x="126528" y="23153"/>
                  </a:cubicBezTo>
                  <a:cubicBezTo>
                    <a:pt x="126090" y="23557"/>
                    <a:pt x="125525" y="23804"/>
                    <a:pt x="124863" y="23804"/>
                  </a:cubicBezTo>
                  <a:cubicBezTo>
                    <a:pt x="124819" y="23804"/>
                    <a:pt x="124774" y="23803"/>
                    <a:pt x="124728" y="23801"/>
                  </a:cubicBezTo>
                  <a:cubicBezTo>
                    <a:pt x="123684" y="23801"/>
                    <a:pt x="122964" y="23333"/>
                    <a:pt x="122460" y="22396"/>
                  </a:cubicBezTo>
                  <a:cubicBezTo>
                    <a:pt x="121956" y="21424"/>
                    <a:pt x="121740" y="20056"/>
                    <a:pt x="121740" y="18256"/>
                  </a:cubicBezTo>
                  <a:cubicBezTo>
                    <a:pt x="121740" y="16383"/>
                    <a:pt x="122028" y="14979"/>
                    <a:pt x="122604" y="14043"/>
                  </a:cubicBezTo>
                  <a:cubicBezTo>
                    <a:pt x="123216" y="13071"/>
                    <a:pt x="124080" y="12603"/>
                    <a:pt x="125232" y="12603"/>
                  </a:cubicBezTo>
                  <a:close/>
                  <a:moveTo>
                    <a:pt x="199910" y="20056"/>
                  </a:moveTo>
                  <a:lnTo>
                    <a:pt x="199874" y="22108"/>
                  </a:lnTo>
                  <a:cubicBezTo>
                    <a:pt x="199586" y="22793"/>
                    <a:pt x="199118" y="23333"/>
                    <a:pt x="198506" y="23765"/>
                  </a:cubicBezTo>
                  <a:cubicBezTo>
                    <a:pt x="197938" y="24199"/>
                    <a:pt x="197338" y="24417"/>
                    <a:pt x="196679" y="24417"/>
                  </a:cubicBezTo>
                  <a:cubicBezTo>
                    <a:pt x="196628" y="24417"/>
                    <a:pt x="196577" y="24415"/>
                    <a:pt x="196526" y="24413"/>
                  </a:cubicBezTo>
                  <a:cubicBezTo>
                    <a:pt x="195914" y="24413"/>
                    <a:pt x="195446" y="24269"/>
                    <a:pt x="195121" y="23981"/>
                  </a:cubicBezTo>
                  <a:cubicBezTo>
                    <a:pt x="194833" y="23657"/>
                    <a:pt x="194689" y="23261"/>
                    <a:pt x="194689" y="22793"/>
                  </a:cubicBezTo>
                  <a:cubicBezTo>
                    <a:pt x="194689" y="22324"/>
                    <a:pt x="194797" y="21928"/>
                    <a:pt x="194977" y="21604"/>
                  </a:cubicBezTo>
                  <a:cubicBezTo>
                    <a:pt x="195193" y="21244"/>
                    <a:pt x="195518" y="20956"/>
                    <a:pt x="195950" y="20740"/>
                  </a:cubicBezTo>
                  <a:cubicBezTo>
                    <a:pt x="196418" y="20524"/>
                    <a:pt x="196958" y="20344"/>
                    <a:pt x="197606" y="20236"/>
                  </a:cubicBezTo>
                  <a:cubicBezTo>
                    <a:pt x="198254" y="20128"/>
                    <a:pt x="199010" y="20056"/>
                    <a:pt x="199910" y="20056"/>
                  </a:cubicBezTo>
                  <a:close/>
                  <a:moveTo>
                    <a:pt x="248087" y="20380"/>
                  </a:moveTo>
                  <a:lnTo>
                    <a:pt x="248087" y="22432"/>
                  </a:lnTo>
                  <a:cubicBezTo>
                    <a:pt x="247763" y="23081"/>
                    <a:pt x="247295" y="23657"/>
                    <a:pt x="246683" y="24089"/>
                  </a:cubicBezTo>
                  <a:cubicBezTo>
                    <a:pt x="246107" y="24521"/>
                    <a:pt x="245423" y="24737"/>
                    <a:pt x="244703" y="24737"/>
                  </a:cubicBezTo>
                  <a:cubicBezTo>
                    <a:pt x="244091" y="24737"/>
                    <a:pt x="243623" y="24593"/>
                    <a:pt x="243299" y="24269"/>
                  </a:cubicBezTo>
                  <a:cubicBezTo>
                    <a:pt x="243010" y="23945"/>
                    <a:pt x="242866" y="23549"/>
                    <a:pt x="242866" y="23081"/>
                  </a:cubicBezTo>
                  <a:cubicBezTo>
                    <a:pt x="242866" y="22648"/>
                    <a:pt x="242974" y="22252"/>
                    <a:pt x="243155" y="21892"/>
                  </a:cubicBezTo>
                  <a:cubicBezTo>
                    <a:pt x="243407" y="21568"/>
                    <a:pt x="243731" y="21280"/>
                    <a:pt x="244127" y="21064"/>
                  </a:cubicBezTo>
                  <a:cubicBezTo>
                    <a:pt x="244595" y="20848"/>
                    <a:pt x="245135" y="20668"/>
                    <a:pt x="245783" y="20560"/>
                  </a:cubicBezTo>
                  <a:cubicBezTo>
                    <a:pt x="246431" y="20416"/>
                    <a:pt x="247187" y="20380"/>
                    <a:pt x="248087" y="20380"/>
                  </a:cubicBezTo>
                  <a:close/>
                  <a:moveTo>
                    <a:pt x="1558" y="1187"/>
                  </a:moveTo>
                  <a:cubicBezTo>
                    <a:pt x="616" y="1187"/>
                    <a:pt x="145" y="1690"/>
                    <a:pt x="145" y="2665"/>
                  </a:cubicBezTo>
                  <a:lnTo>
                    <a:pt x="1" y="25709"/>
                  </a:lnTo>
                  <a:cubicBezTo>
                    <a:pt x="1" y="26717"/>
                    <a:pt x="469" y="27221"/>
                    <a:pt x="1477" y="27221"/>
                  </a:cubicBezTo>
                  <a:lnTo>
                    <a:pt x="9434" y="27257"/>
                  </a:lnTo>
                  <a:cubicBezTo>
                    <a:pt x="9541" y="27259"/>
                    <a:pt x="9647" y="27260"/>
                    <a:pt x="9752" y="27260"/>
                  </a:cubicBezTo>
                  <a:cubicBezTo>
                    <a:pt x="11531" y="27260"/>
                    <a:pt x="13118" y="26975"/>
                    <a:pt x="14511" y="26465"/>
                  </a:cubicBezTo>
                  <a:cubicBezTo>
                    <a:pt x="15988" y="25889"/>
                    <a:pt x="17248" y="25061"/>
                    <a:pt x="18292" y="23981"/>
                  </a:cubicBezTo>
                  <a:cubicBezTo>
                    <a:pt x="19300" y="22865"/>
                    <a:pt x="20092" y="21496"/>
                    <a:pt x="20596" y="19912"/>
                  </a:cubicBezTo>
                  <a:cubicBezTo>
                    <a:pt x="21137" y="18292"/>
                    <a:pt x="21425" y="16419"/>
                    <a:pt x="21425" y="14331"/>
                  </a:cubicBezTo>
                  <a:cubicBezTo>
                    <a:pt x="21461" y="11522"/>
                    <a:pt x="20993" y="9146"/>
                    <a:pt x="20092" y="7202"/>
                  </a:cubicBezTo>
                  <a:cubicBezTo>
                    <a:pt x="19192" y="5257"/>
                    <a:pt x="17860" y="3781"/>
                    <a:pt x="16060" y="2809"/>
                  </a:cubicBezTo>
                  <a:cubicBezTo>
                    <a:pt x="14331" y="1765"/>
                    <a:pt x="12171" y="1225"/>
                    <a:pt x="9614" y="1225"/>
                  </a:cubicBezTo>
                  <a:lnTo>
                    <a:pt x="1657" y="1189"/>
                  </a:lnTo>
                  <a:cubicBezTo>
                    <a:pt x="1623" y="1187"/>
                    <a:pt x="1590" y="1187"/>
                    <a:pt x="1558" y="1187"/>
                  </a:cubicBezTo>
                  <a:close/>
                  <a:moveTo>
                    <a:pt x="27582" y="7850"/>
                  </a:moveTo>
                  <a:cubicBezTo>
                    <a:pt x="26106" y="7850"/>
                    <a:pt x="25349" y="8246"/>
                    <a:pt x="25349" y="9038"/>
                  </a:cubicBezTo>
                  <a:lnTo>
                    <a:pt x="25277" y="21640"/>
                  </a:lnTo>
                  <a:cubicBezTo>
                    <a:pt x="25241" y="23693"/>
                    <a:pt x="25673" y="25241"/>
                    <a:pt x="26574" y="26213"/>
                  </a:cubicBezTo>
                  <a:cubicBezTo>
                    <a:pt x="27474" y="27185"/>
                    <a:pt x="28842" y="27689"/>
                    <a:pt x="30678" y="27689"/>
                  </a:cubicBezTo>
                  <a:cubicBezTo>
                    <a:pt x="30746" y="27691"/>
                    <a:pt x="30814" y="27692"/>
                    <a:pt x="30881" y="27692"/>
                  </a:cubicBezTo>
                  <a:cubicBezTo>
                    <a:pt x="32026" y="27692"/>
                    <a:pt x="33073" y="27403"/>
                    <a:pt x="33991" y="26825"/>
                  </a:cubicBezTo>
                  <a:cubicBezTo>
                    <a:pt x="34963" y="26249"/>
                    <a:pt x="35719" y="25601"/>
                    <a:pt x="36259" y="24917"/>
                  </a:cubicBezTo>
                  <a:cubicBezTo>
                    <a:pt x="36331" y="25241"/>
                    <a:pt x="36403" y="25601"/>
                    <a:pt x="36475" y="26033"/>
                  </a:cubicBezTo>
                  <a:cubicBezTo>
                    <a:pt x="36547" y="26429"/>
                    <a:pt x="36655" y="26789"/>
                    <a:pt x="36836" y="27077"/>
                  </a:cubicBezTo>
                  <a:cubicBezTo>
                    <a:pt x="37052" y="27365"/>
                    <a:pt x="37340" y="27473"/>
                    <a:pt x="37736" y="27509"/>
                  </a:cubicBezTo>
                  <a:cubicBezTo>
                    <a:pt x="37952" y="27509"/>
                    <a:pt x="38276" y="27473"/>
                    <a:pt x="38744" y="27473"/>
                  </a:cubicBezTo>
                  <a:cubicBezTo>
                    <a:pt x="39212" y="27401"/>
                    <a:pt x="39680" y="27329"/>
                    <a:pt x="40148" y="27257"/>
                  </a:cubicBezTo>
                  <a:cubicBezTo>
                    <a:pt x="40652" y="27149"/>
                    <a:pt x="41048" y="27041"/>
                    <a:pt x="41372" y="26897"/>
                  </a:cubicBezTo>
                  <a:cubicBezTo>
                    <a:pt x="41732" y="26753"/>
                    <a:pt x="41912" y="26537"/>
                    <a:pt x="41912" y="26321"/>
                  </a:cubicBezTo>
                  <a:cubicBezTo>
                    <a:pt x="41912" y="26069"/>
                    <a:pt x="41876" y="25745"/>
                    <a:pt x="41804" y="25421"/>
                  </a:cubicBezTo>
                  <a:cubicBezTo>
                    <a:pt x="41732" y="25097"/>
                    <a:pt x="41660" y="24593"/>
                    <a:pt x="41588" y="23909"/>
                  </a:cubicBezTo>
                  <a:cubicBezTo>
                    <a:pt x="41516" y="23225"/>
                    <a:pt x="41480" y="22216"/>
                    <a:pt x="41480" y="20920"/>
                  </a:cubicBezTo>
                  <a:lnTo>
                    <a:pt x="41552" y="9146"/>
                  </a:lnTo>
                  <a:cubicBezTo>
                    <a:pt x="41588" y="8354"/>
                    <a:pt x="40832" y="7922"/>
                    <a:pt x="39356" y="7922"/>
                  </a:cubicBezTo>
                  <a:lnTo>
                    <a:pt x="38312" y="7922"/>
                  </a:lnTo>
                  <a:cubicBezTo>
                    <a:pt x="36800" y="7922"/>
                    <a:pt x="36079" y="8318"/>
                    <a:pt x="36043" y="9110"/>
                  </a:cubicBezTo>
                  <a:lnTo>
                    <a:pt x="35971" y="21028"/>
                  </a:lnTo>
                  <a:cubicBezTo>
                    <a:pt x="35755" y="21460"/>
                    <a:pt x="35395" y="21928"/>
                    <a:pt x="34891" y="22432"/>
                  </a:cubicBezTo>
                  <a:cubicBezTo>
                    <a:pt x="34387" y="22937"/>
                    <a:pt x="33775" y="23189"/>
                    <a:pt x="32983" y="23189"/>
                  </a:cubicBezTo>
                  <a:cubicBezTo>
                    <a:pt x="32191" y="23189"/>
                    <a:pt x="31579" y="22973"/>
                    <a:pt x="31254" y="22576"/>
                  </a:cubicBezTo>
                  <a:cubicBezTo>
                    <a:pt x="30930" y="22144"/>
                    <a:pt x="30786" y="21568"/>
                    <a:pt x="30786" y="20848"/>
                  </a:cubicBezTo>
                  <a:lnTo>
                    <a:pt x="30858" y="9074"/>
                  </a:lnTo>
                  <a:cubicBezTo>
                    <a:pt x="30858" y="8282"/>
                    <a:pt x="30102" y="7886"/>
                    <a:pt x="28626" y="7850"/>
                  </a:cubicBezTo>
                  <a:close/>
                  <a:moveTo>
                    <a:pt x="69200" y="8136"/>
                  </a:moveTo>
                  <a:cubicBezTo>
                    <a:pt x="67814" y="8136"/>
                    <a:pt x="67152" y="8531"/>
                    <a:pt x="67117" y="9290"/>
                  </a:cubicBezTo>
                  <a:lnTo>
                    <a:pt x="67045" y="21928"/>
                  </a:lnTo>
                  <a:cubicBezTo>
                    <a:pt x="67045" y="23981"/>
                    <a:pt x="67477" y="25493"/>
                    <a:pt x="68377" y="26501"/>
                  </a:cubicBezTo>
                  <a:cubicBezTo>
                    <a:pt x="69242" y="27473"/>
                    <a:pt x="70610" y="27977"/>
                    <a:pt x="72482" y="27977"/>
                  </a:cubicBezTo>
                  <a:cubicBezTo>
                    <a:pt x="73706" y="27977"/>
                    <a:pt x="74787" y="27689"/>
                    <a:pt x="75759" y="27113"/>
                  </a:cubicBezTo>
                  <a:cubicBezTo>
                    <a:pt x="76731" y="26501"/>
                    <a:pt x="77487" y="25889"/>
                    <a:pt x="78063" y="25169"/>
                  </a:cubicBezTo>
                  <a:cubicBezTo>
                    <a:pt x="78135" y="25493"/>
                    <a:pt x="78207" y="25889"/>
                    <a:pt x="78279" y="26321"/>
                  </a:cubicBezTo>
                  <a:cubicBezTo>
                    <a:pt x="78351" y="26717"/>
                    <a:pt x="78459" y="27041"/>
                    <a:pt x="78639" y="27365"/>
                  </a:cubicBezTo>
                  <a:cubicBezTo>
                    <a:pt x="78819" y="27617"/>
                    <a:pt x="79108" y="27761"/>
                    <a:pt x="79504" y="27761"/>
                  </a:cubicBezTo>
                  <a:cubicBezTo>
                    <a:pt x="79756" y="27761"/>
                    <a:pt x="80080" y="27761"/>
                    <a:pt x="80512" y="27725"/>
                  </a:cubicBezTo>
                  <a:cubicBezTo>
                    <a:pt x="80980" y="27689"/>
                    <a:pt x="81484" y="27617"/>
                    <a:pt x="81952" y="27509"/>
                  </a:cubicBezTo>
                  <a:cubicBezTo>
                    <a:pt x="82420" y="27437"/>
                    <a:pt x="82852" y="27293"/>
                    <a:pt x="83176" y="27149"/>
                  </a:cubicBezTo>
                  <a:cubicBezTo>
                    <a:pt x="83500" y="27005"/>
                    <a:pt x="83680" y="26825"/>
                    <a:pt x="83680" y="26609"/>
                  </a:cubicBezTo>
                  <a:cubicBezTo>
                    <a:pt x="83680" y="26321"/>
                    <a:pt x="83644" y="26033"/>
                    <a:pt x="83572" y="25709"/>
                  </a:cubicBezTo>
                  <a:cubicBezTo>
                    <a:pt x="83500" y="25349"/>
                    <a:pt x="83428" y="24845"/>
                    <a:pt x="83356" y="24197"/>
                  </a:cubicBezTo>
                  <a:cubicBezTo>
                    <a:pt x="83320" y="23477"/>
                    <a:pt x="83284" y="22504"/>
                    <a:pt x="83284" y="21208"/>
                  </a:cubicBezTo>
                  <a:lnTo>
                    <a:pt x="83356" y="9398"/>
                  </a:lnTo>
                  <a:cubicBezTo>
                    <a:pt x="83356" y="8606"/>
                    <a:pt x="82636" y="8210"/>
                    <a:pt x="81124" y="8210"/>
                  </a:cubicBezTo>
                  <a:lnTo>
                    <a:pt x="80080" y="8210"/>
                  </a:lnTo>
                  <a:cubicBezTo>
                    <a:pt x="80018" y="8208"/>
                    <a:pt x="79958" y="8208"/>
                    <a:pt x="79899" y="8208"/>
                  </a:cubicBezTo>
                  <a:cubicBezTo>
                    <a:pt x="78542" y="8208"/>
                    <a:pt x="77847" y="8603"/>
                    <a:pt x="77847" y="9362"/>
                  </a:cubicBezTo>
                  <a:lnTo>
                    <a:pt x="77775" y="21316"/>
                  </a:lnTo>
                  <a:cubicBezTo>
                    <a:pt x="77559" y="21748"/>
                    <a:pt x="77199" y="22216"/>
                    <a:pt x="76695" y="22721"/>
                  </a:cubicBezTo>
                  <a:cubicBezTo>
                    <a:pt x="76191" y="23225"/>
                    <a:pt x="75543" y="23441"/>
                    <a:pt x="74787" y="23441"/>
                  </a:cubicBezTo>
                  <a:cubicBezTo>
                    <a:pt x="73959" y="23441"/>
                    <a:pt x="73382" y="23261"/>
                    <a:pt x="73022" y="22865"/>
                  </a:cubicBezTo>
                  <a:cubicBezTo>
                    <a:pt x="72734" y="22432"/>
                    <a:pt x="72554" y="21856"/>
                    <a:pt x="72554" y="21136"/>
                  </a:cubicBezTo>
                  <a:lnTo>
                    <a:pt x="72626" y="9326"/>
                  </a:lnTo>
                  <a:cubicBezTo>
                    <a:pt x="72662" y="8534"/>
                    <a:pt x="71906" y="8138"/>
                    <a:pt x="70430" y="8138"/>
                  </a:cubicBezTo>
                  <a:lnTo>
                    <a:pt x="69386" y="8138"/>
                  </a:lnTo>
                  <a:cubicBezTo>
                    <a:pt x="69323" y="8136"/>
                    <a:pt x="69261" y="8136"/>
                    <a:pt x="69200" y="8136"/>
                  </a:cubicBezTo>
                  <a:close/>
                  <a:moveTo>
                    <a:pt x="96283" y="8066"/>
                  </a:moveTo>
                  <a:cubicBezTo>
                    <a:pt x="94518" y="8066"/>
                    <a:pt x="92934" y="8390"/>
                    <a:pt x="91566" y="9038"/>
                  </a:cubicBezTo>
                  <a:cubicBezTo>
                    <a:pt x="90198" y="9722"/>
                    <a:pt x="89117" y="10766"/>
                    <a:pt x="88361" y="12279"/>
                  </a:cubicBezTo>
                  <a:cubicBezTo>
                    <a:pt x="87569" y="13755"/>
                    <a:pt x="87173" y="15735"/>
                    <a:pt x="87173" y="18184"/>
                  </a:cubicBezTo>
                  <a:cubicBezTo>
                    <a:pt x="87137" y="21172"/>
                    <a:pt x="87893" y="23585"/>
                    <a:pt x="89405" y="25421"/>
                  </a:cubicBezTo>
                  <a:cubicBezTo>
                    <a:pt x="90954" y="27221"/>
                    <a:pt x="93438" y="28122"/>
                    <a:pt x="96823" y="28122"/>
                  </a:cubicBezTo>
                  <a:cubicBezTo>
                    <a:pt x="97327" y="28122"/>
                    <a:pt x="97975" y="28086"/>
                    <a:pt x="98695" y="28013"/>
                  </a:cubicBezTo>
                  <a:cubicBezTo>
                    <a:pt x="99487" y="27905"/>
                    <a:pt x="100208" y="27761"/>
                    <a:pt x="100928" y="27545"/>
                  </a:cubicBezTo>
                  <a:cubicBezTo>
                    <a:pt x="101684" y="27329"/>
                    <a:pt x="102296" y="27041"/>
                    <a:pt x="102764" y="26717"/>
                  </a:cubicBezTo>
                  <a:cubicBezTo>
                    <a:pt x="103268" y="26393"/>
                    <a:pt x="103520" y="25961"/>
                    <a:pt x="103520" y="25493"/>
                  </a:cubicBezTo>
                  <a:cubicBezTo>
                    <a:pt x="103520" y="25241"/>
                    <a:pt x="103412" y="24917"/>
                    <a:pt x="103196" y="24449"/>
                  </a:cubicBezTo>
                  <a:cubicBezTo>
                    <a:pt x="102980" y="24017"/>
                    <a:pt x="102764" y="23585"/>
                    <a:pt x="102440" y="23225"/>
                  </a:cubicBezTo>
                  <a:cubicBezTo>
                    <a:pt x="102152" y="22865"/>
                    <a:pt x="101864" y="22648"/>
                    <a:pt x="101612" y="22648"/>
                  </a:cubicBezTo>
                  <a:cubicBezTo>
                    <a:pt x="101432" y="22648"/>
                    <a:pt x="101144" y="22757"/>
                    <a:pt x="100712" y="22937"/>
                  </a:cubicBezTo>
                  <a:cubicBezTo>
                    <a:pt x="100316" y="23117"/>
                    <a:pt x="99811" y="23297"/>
                    <a:pt x="99163" y="23513"/>
                  </a:cubicBezTo>
                  <a:cubicBezTo>
                    <a:pt x="98587" y="23693"/>
                    <a:pt x="97903" y="23801"/>
                    <a:pt x="97111" y="23801"/>
                  </a:cubicBezTo>
                  <a:cubicBezTo>
                    <a:pt x="95887" y="23765"/>
                    <a:pt x="94878" y="23513"/>
                    <a:pt x="94122" y="22937"/>
                  </a:cubicBezTo>
                  <a:cubicBezTo>
                    <a:pt x="93366" y="22360"/>
                    <a:pt x="92970" y="21352"/>
                    <a:pt x="92826" y="19840"/>
                  </a:cubicBezTo>
                  <a:lnTo>
                    <a:pt x="92826" y="19840"/>
                  </a:lnTo>
                  <a:lnTo>
                    <a:pt x="102332" y="19912"/>
                  </a:lnTo>
                  <a:cubicBezTo>
                    <a:pt x="102512" y="19912"/>
                    <a:pt x="102728" y="19768"/>
                    <a:pt x="103052" y="19516"/>
                  </a:cubicBezTo>
                  <a:cubicBezTo>
                    <a:pt x="103340" y="19228"/>
                    <a:pt x="103628" y="18940"/>
                    <a:pt x="103880" y="18580"/>
                  </a:cubicBezTo>
                  <a:cubicBezTo>
                    <a:pt x="104096" y="18220"/>
                    <a:pt x="104240" y="17932"/>
                    <a:pt x="104240" y="17716"/>
                  </a:cubicBezTo>
                  <a:cubicBezTo>
                    <a:pt x="104240" y="15987"/>
                    <a:pt x="103988" y="14403"/>
                    <a:pt x="103448" y="12963"/>
                  </a:cubicBezTo>
                  <a:cubicBezTo>
                    <a:pt x="102944" y="11486"/>
                    <a:pt x="102116" y="10334"/>
                    <a:pt x="100964" y="9434"/>
                  </a:cubicBezTo>
                  <a:cubicBezTo>
                    <a:pt x="99775" y="8534"/>
                    <a:pt x="98227" y="8102"/>
                    <a:pt x="96283" y="8066"/>
                  </a:cubicBezTo>
                  <a:close/>
                  <a:moveTo>
                    <a:pt x="130165" y="0"/>
                  </a:moveTo>
                  <a:cubicBezTo>
                    <a:pt x="128653" y="0"/>
                    <a:pt x="127933" y="396"/>
                    <a:pt x="127933" y="1189"/>
                  </a:cubicBezTo>
                  <a:lnTo>
                    <a:pt x="127861" y="9434"/>
                  </a:lnTo>
                  <a:cubicBezTo>
                    <a:pt x="127465" y="9146"/>
                    <a:pt x="126961" y="8894"/>
                    <a:pt x="126312" y="8642"/>
                  </a:cubicBezTo>
                  <a:cubicBezTo>
                    <a:pt x="125700" y="8390"/>
                    <a:pt x="124944" y="8246"/>
                    <a:pt x="124080" y="8246"/>
                  </a:cubicBezTo>
                  <a:cubicBezTo>
                    <a:pt x="121560" y="8246"/>
                    <a:pt x="119615" y="9146"/>
                    <a:pt x="118247" y="10982"/>
                  </a:cubicBezTo>
                  <a:cubicBezTo>
                    <a:pt x="116879" y="12783"/>
                    <a:pt x="116159" y="15195"/>
                    <a:pt x="116159" y="18220"/>
                  </a:cubicBezTo>
                  <a:cubicBezTo>
                    <a:pt x="116159" y="20380"/>
                    <a:pt x="116447" y="22216"/>
                    <a:pt x="117023" y="23729"/>
                  </a:cubicBezTo>
                  <a:cubicBezTo>
                    <a:pt x="117635" y="25205"/>
                    <a:pt x="118463" y="26357"/>
                    <a:pt x="119471" y="27113"/>
                  </a:cubicBezTo>
                  <a:cubicBezTo>
                    <a:pt x="120515" y="27905"/>
                    <a:pt x="121704" y="28302"/>
                    <a:pt x="123036" y="28302"/>
                  </a:cubicBezTo>
                  <a:cubicBezTo>
                    <a:pt x="124224" y="28302"/>
                    <a:pt x="125232" y="28049"/>
                    <a:pt x="126096" y="27545"/>
                  </a:cubicBezTo>
                  <a:cubicBezTo>
                    <a:pt x="126961" y="27005"/>
                    <a:pt x="127645" y="26321"/>
                    <a:pt x="128041" y="25565"/>
                  </a:cubicBezTo>
                  <a:cubicBezTo>
                    <a:pt x="128113" y="25853"/>
                    <a:pt x="128185" y="26213"/>
                    <a:pt x="128257" y="26645"/>
                  </a:cubicBezTo>
                  <a:cubicBezTo>
                    <a:pt x="128329" y="27041"/>
                    <a:pt x="128473" y="27365"/>
                    <a:pt x="128653" y="27689"/>
                  </a:cubicBezTo>
                  <a:cubicBezTo>
                    <a:pt x="128833" y="27941"/>
                    <a:pt x="129121" y="28086"/>
                    <a:pt x="129517" y="28086"/>
                  </a:cubicBezTo>
                  <a:cubicBezTo>
                    <a:pt x="129733" y="28086"/>
                    <a:pt x="130093" y="28086"/>
                    <a:pt x="130525" y="28049"/>
                  </a:cubicBezTo>
                  <a:cubicBezTo>
                    <a:pt x="130993" y="28013"/>
                    <a:pt x="131461" y="27941"/>
                    <a:pt x="131930" y="27833"/>
                  </a:cubicBezTo>
                  <a:cubicBezTo>
                    <a:pt x="132434" y="27761"/>
                    <a:pt x="132866" y="27617"/>
                    <a:pt x="133190" y="27473"/>
                  </a:cubicBezTo>
                  <a:cubicBezTo>
                    <a:pt x="133514" y="27329"/>
                    <a:pt x="133694" y="27149"/>
                    <a:pt x="133694" y="26933"/>
                  </a:cubicBezTo>
                  <a:cubicBezTo>
                    <a:pt x="133694" y="26645"/>
                    <a:pt x="133658" y="26357"/>
                    <a:pt x="133586" y="26033"/>
                  </a:cubicBezTo>
                  <a:cubicBezTo>
                    <a:pt x="133514" y="25673"/>
                    <a:pt x="133442" y="25169"/>
                    <a:pt x="133370" y="24521"/>
                  </a:cubicBezTo>
                  <a:cubicBezTo>
                    <a:pt x="133298" y="23801"/>
                    <a:pt x="133298" y="22829"/>
                    <a:pt x="133298" y="21532"/>
                  </a:cubicBezTo>
                  <a:lnTo>
                    <a:pt x="133406" y="1225"/>
                  </a:lnTo>
                  <a:cubicBezTo>
                    <a:pt x="133442" y="432"/>
                    <a:pt x="132686" y="0"/>
                    <a:pt x="131209" y="0"/>
                  </a:cubicBezTo>
                  <a:close/>
                  <a:moveTo>
                    <a:pt x="146296" y="8390"/>
                  </a:moveTo>
                  <a:cubicBezTo>
                    <a:pt x="144532" y="8390"/>
                    <a:pt x="142984" y="8714"/>
                    <a:pt x="141615" y="9362"/>
                  </a:cubicBezTo>
                  <a:cubicBezTo>
                    <a:pt x="140247" y="10046"/>
                    <a:pt x="139167" y="11090"/>
                    <a:pt x="138375" y="12603"/>
                  </a:cubicBezTo>
                  <a:cubicBezTo>
                    <a:pt x="137619" y="14079"/>
                    <a:pt x="137223" y="16059"/>
                    <a:pt x="137186" y="18508"/>
                  </a:cubicBezTo>
                  <a:cubicBezTo>
                    <a:pt x="137186" y="21496"/>
                    <a:pt x="137943" y="23909"/>
                    <a:pt x="139455" y="25745"/>
                  </a:cubicBezTo>
                  <a:cubicBezTo>
                    <a:pt x="141003" y="27545"/>
                    <a:pt x="143488" y="28446"/>
                    <a:pt x="146836" y="28446"/>
                  </a:cubicBezTo>
                  <a:cubicBezTo>
                    <a:pt x="146935" y="28452"/>
                    <a:pt x="147037" y="28455"/>
                    <a:pt x="147141" y="28455"/>
                  </a:cubicBezTo>
                  <a:cubicBezTo>
                    <a:pt x="147606" y="28455"/>
                    <a:pt x="148127" y="28396"/>
                    <a:pt x="148745" y="28338"/>
                  </a:cubicBezTo>
                  <a:cubicBezTo>
                    <a:pt x="149501" y="28230"/>
                    <a:pt x="150257" y="28086"/>
                    <a:pt x="150977" y="27869"/>
                  </a:cubicBezTo>
                  <a:cubicBezTo>
                    <a:pt x="151733" y="27653"/>
                    <a:pt x="152345" y="27365"/>
                    <a:pt x="152813" y="27041"/>
                  </a:cubicBezTo>
                  <a:cubicBezTo>
                    <a:pt x="153318" y="26717"/>
                    <a:pt x="153570" y="26285"/>
                    <a:pt x="153570" y="25817"/>
                  </a:cubicBezTo>
                  <a:cubicBezTo>
                    <a:pt x="153570" y="25565"/>
                    <a:pt x="153462" y="25241"/>
                    <a:pt x="153246" y="24773"/>
                  </a:cubicBezTo>
                  <a:cubicBezTo>
                    <a:pt x="153029" y="24341"/>
                    <a:pt x="152777" y="23909"/>
                    <a:pt x="152489" y="23549"/>
                  </a:cubicBezTo>
                  <a:cubicBezTo>
                    <a:pt x="152201" y="23189"/>
                    <a:pt x="151913" y="22973"/>
                    <a:pt x="151625" y="22973"/>
                  </a:cubicBezTo>
                  <a:cubicBezTo>
                    <a:pt x="151481" y="22973"/>
                    <a:pt x="151157" y="23081"/>
                    <a:pt x="150761" y="23261"/>
                  </a:cubicBezTo>
                  <a:cubicBezTo>
                    <a:pt x="150365" y="23441"/>
                    <a:pt x="149825" y="23621"/>
                    <a:pt x="149213" y="23837"/>
                  </a:cubicBezTo>
                  <a:cubicBezTo>
                    <a:pt x="148637" y="24017"/>
                    <a:pt x="147917" y="24125"/>
                    <a:pt x="147124" y="24125"/>
                  </a:cubicBezTo>
                  <a:cubicBezTo>
                    <a:pt x="145900" y="24089"/>
                    <a:pt x="144928" y="23837"/>
                    <a:pt x="144172" y="23261"/>
                  </a:cubicBezTo>
                  <a:cubicBezTo>
                    <a:pt x="143416" y="22685"/>
                    <a:pt x="142984" y="21676"/>
                    <a:pt x="142876" y="20164"/>
                  </a:cubicBezTo>
                  <a:lnTo>
                    <a:pt x="142876" y="20164"/>
                  </a:lnTo>
                  <a:lnTo>
                    <a:pt x="152381" y="20236"/>
                  </a:lnTo>
                  <a:cubicBezTo>
                    <a:pt x="152525" y="20236"/>
                    <a:pt x="152777" y="20092"/>
                    <a:pt x="153065" y="19840"/>
                  </a:cubicBezTo>
                  <a:cubicBezTo>
                    <a:pt x="153390" y="19552"/>
                    <a:pt x="153642" y="19264"/>
                    <a:pt x="153894" y="18904"/>
                  </a:cubicBezTo>
                  <a:cubicBezTo>
                    <a:pt x="154146" y="18544"/>
                    <a:pt x="154290" y="18256"/>
                    <a:pt x="154290" y="18040"/>
                  </a:cubicBezTo>
                  <a:cubicBezTo>
                    <a:pt x="154290" y="16311"/>
                    <a:pt x="154038" y="14727"/>
                    <a:pt x="153498" y="13287"/>
                  </a:cubicBezTo>
                  <a:cubicBezTo>
                    <a:pt x="152993" y="11810"/>
                    <a:pt x="152129" y="10658"/>
                    <a:pt x="150977" y="9758"/>
                  </a:cubicBezTo>
                  <a:cubicBezTo>
                    <a:pt x="149825" y="8858"/>
                    <a:pt x="148277" y="8426"/>
                    <a:pt x="146296" y="8390"/>
                  </a:cubicBezTo>
                  <a:close/>
                  <a:moveTo>
                    <a:pt x="178746" y="2016"/>
                  </a:moveTo>
                  <a:cubicBezTo>
                    <a:pt x="170531" y="2016"/>
                    <a:pt x="166388" y="6409"/>
                    <a:pt x="166316" y="15195"/>
                  </a:cubicBezTo>
                  <a:cubicBezTo>
                    <a:pt x="166316" y="19768"/>
                    <a:pt x="167252" y="23189"/>
                    <a:pt x="169233" y="25385"/>
                  </a:cubicBezTo>
                  <a:cubicBezTo>
                    <a:pt x="171249" y="27545"/>
                    <a:pt x="174310" y="28626"/>
                    <a:pt x="178486" y="28662"/>
                  </a:cubicBezTo>
                  <a:cubicBezTo>
                    <a:pt x="179170" y="28662"/>
                    <a:pt x="179963" y="28626"/>
                    <a:pt x="180791" y="28518"/>
                  </a:cubicBezTo>
                  <a:cubicBezTo>
                    <a:pt x="181655" y="28446"/>
                    <a:pt x="182519" y="28302"/>
                    <a:pt x="183311" y="28086"/>
                  </a:cubicBezTo>
                  <a:cubicBezTo>
                    <a:pt x="184175" y="27869"/>
                    <a:pt x="184896" y="27617"/>
                    <a:pt x="185472" y="27293"/>
                  </a:cubicBezTo>
                  <a:cubicBezTo>
                    <a:pt x="185904" y="27077"/>
                    <a:pt x="186192" y="26825"/>
                    <a:pt x="186408" y="26573"/>
                  </a:cubicBezTo>
                  <a:cubicBezTo>
                    <a:pt x="186660" y="26249"/>
                    <a:pt x="186804" y="25925"/>
                    <a:pt x="186804" y="25601"/>
                  </a:cubicBezTo>
                  <a:cubicBezTo>
                    <a:pt x="186804" y="25385"/>
                    <a:pt x="186696" y="24989"/>
                    <a:pt x="186516" y="24485"/>
                  </a:cubicBezTo>
                  <a:cubicBezTo>
                    <a:pt x="186300" y="23945"/>
                    <a:pt x="186048" y="23477"/>
                    <a:pt x="185688" y="23009"/>
                  </a:cubicBezTo>
                  <a:cubicBezTo>
                    <a:pt x="185400" y="22576"/>
                    <a:pt x="185040" y="22360"/>
                    <a:pt x="184643" y="22360"/>
                  </a:cubicBezTo>
                  <a:cubicBezTo>
                    <a:pt x="184625" y="22357"/>
                    <a:pt x="184605" y="22355"/>
                    <a:pt x="184583" y="22355"/>
                  </a:cubicBezTo>
                  <a:cubicBezTo>
                    <a:pt x="184388" y="22355"/>
                    <a:pt x="184052" y="22494"/>
                    <a:pt x="183599" y="22721"/>
                  </a:cubicBezTo>
                  <a:cubicBezTo>
                    <a:pt x="183059" y="22937"/>
                    <a:pt x="182375" y="23189"/>
                    <a:pt x="181547" y="23441"/>
                  </a:cubicBezTo>
                  <a:cubicBezTo>
                    <a:pt x="180719" y="23693"/>
                    <a:pt x="179711" y="23801"/>
                    <a:pt x="178522" y="23801"/>
                  </a:cubicBezTo>
                  <a:cubicBezTo>
                    <a:pt x="176398" y="23765"/>
                    <a:pt x="174778" y="23045"/>
                    <a:pt x="173733" y="21604"/>
                  </a:cubicBezTo>
                  <a:cubicBezTo>
                    <a:pt x="172689" y="20164"/>
                    <a:pt x="172185" y="18040"/>
                    <a:pt x="172221" y="15267"/>
                  </a:cubicBezTo>
                  <a:cubicBezTo>
                    <a:pt x="172221" y="12459"/>
                    <a:pt x="172761" y="10370"/>
                    <a:pt x="173805" y="9002"/>
                  </a:cubicBezTo>
                  <a:cubicBezTo>
                    <a:pt x="174859" y="7633"/>
                    <a:pt x="176425" y="6948"/>
                    <a:pt x="178539" y="6948"/>
                  </a:cubicBezTo>
                  <a:cubicBezTo>
                    <a:pt x="178593" y="6948"/>
                    <a:pt x="178647" y="6949"/>
                    <a:pt x="178702" y="6950"/>
                  </a:cubicBezTo>
                  <a:cubicBezTo>
                    <a:pt x="179891" y="6950"/>
                    <a:pt x="180863" y="7058"/>
                    <a:pt x="181583" y="7238"/>
                  </a:cubicBezTo>
                  <a:cubicBezTo>
                    <a:pt x="182339" y="7454"/>
                    <a:pt x="182915" y="7670"/>
                    <a:pt x="183311" y="7850"/>
                  </a:cubicBezTo>
                  <a:cubicBezTo>
                    <a:pt x="183743" y="8066"/>
                    <a:pt x="183995" y="8174"/>
                    <a:pt x="184175" y="8174"/>
                  </a:cubicBezTo>
                  <a:cubicBezTo>
                    <a:pt x="184499" y="8174"/>
                    <a:pt x="184824" y="7958"/>
                    <a:pt x="185220" y="7526"/>
                  </a:cubicBezTo>
                  <a:cubicBezTo>
                    <a:pt x="185580" y="7094"/>
                    <a:pt x="185904" y="6590"/>
                    <a:pt x="186192" y="6049"/>
                  </a:cubicBezTo>
                  <a:cubicBezTo>
                    <a:pt x="186444" y="5473"/>
                    <a:pt x="186588" y="5041"/>
                    <a:pt x="186588" y="4681"/>
                  </a:cubicBezTo>
                  <a:cubicBezTo>
                    <a:pt x="186588" y="4249"/>
                    <a:pt x="186300" y="3853"/>
                    <a:pt x="185652" y="3493"/>
                  </a:cubicBezTo>
                  <a:cubicBezTo>
                    <a:pt x="185148" y="3169"/>
                    <a:pt x="184535" y="2917"/>
                    <a:pt x="183743" y="2737"/>
                  </a:cubicBezTo>
                  <a:cubicBezTo>
                    <a:pt x="182987" y="2485"/>
                    <a:pt x="182159" y="2341"/>
                    <a:pt x="181295" y="2233"/>
                  </a:cubicBezTo>
                  <a:cubicBezTo>
                    <a:pt x="180467" y="2089"/>
                    <a:pt x="179639" y="2017"/>
                    <a:pt x="178846" y="2017"/>
                  </a:cubicBezTo>
                  <a:cubicBezTo>
                    <a:pt x="178813" y="2017"/>
                    <a:pt x="178779" y="2016"/>
                    <a:pt x="178746" y="2016"/>
                  </a:cubicBezTo>
                  <a:close/>
                  <a:moveTo>
                    <a:pt x="210892" y="9038"/>
                  </a:moveTo>
                  <a:cubicBezTo>
                    <a:pt x="210100" y="9038"/>
                    <a:pt x="209488" y="9110"/>
                    <a:pt x="209092" y="9218"/>
                  </a:cubicBezTo>
                  <a:cubicBezTo>
                    <a:pt x="208732" y="9326"/>
                    <a:pt x="208516" y="9506"/>
                    <a:pt x="208516" y="9686"/>
                  </a:cubicBezTo>
                  <a:cubicBezTo>
                    <a:pt x="208516" y="9902"/>
                    <a:pt x="208660" y="10226"/>
                    <a:pt x="208948" y="10658"/>
                  </a:cubicBezTo>
                  <a:lnTo>
                    <a:pt x="214169" y="18724"/>
                  </a:lnTo>
                  <a:lnTo>
                    <a:pt x="208480" y="27041"/>
                  </a:lnTo>
                  <a:cubicBezTo>
                    <a:pt x="208228" y="27473"/>
                    <a:pt x="208084" y="27761"/>
                    <a:pt x="208084" y="27977"/>
                  </a:cubicBezTo>
                  <a:cubicBezTo>
                    <a:pt x="208084" y="28158"/>
                    <a:pt x="208264" y="28338"/>
                    <a:pt x="208624" y="28446"/>
                  </a:cubicBezTo>
                  <a:cubicBezTo>
                    <a:pt x="209020" y="28590"/>
                    <a:pt x="209632" y="28662"/>
                    <a:pt x="210424" y="28662"/>
                  </a:cubicBezTo>
                  <a:lnTo>
                    <a:pt x="211541" y="28662"/>
                  </a:lnTo>
                  <a:cubicBezTo>
                    <a:pt x="212081" y="28662"/>
                    <a:pt x="212549" y="28626"/>
                    <a:pt x="212909" y="28554"/>
                  </a:cubicBezTo>
                  <a:cubicBezTo>
                    <a:pt x="213305" y="28482"/>
                    <a:pt x="213593" y="28302"/>
                    <a:pt x="213809" y="27977"/>
                  </a:cubicBezTo>
                  <a:lnTo>
                    <a:pt x="216437" y="23873"/>
                  </a:lnTo>
                  <a:cubicBezTo>
                    <a:pt x="216509" y="23765"/>
                    <a:pt x="216582" y="23657"/>
                    <a:pt x="216654" y="23513"/>
                  </a:cubicBezTo>
                  <a:cubicBezTo>
                    <a:pt x="216762" y="23369"/>
                    <a:pt x="216834" y="23225"/>
                    <a:pt x="216942" y="23117"/>
                  </a:cubicBezTo>
                  <a:cubicBezTo>
                    <a:pt x="217014" y="23225"/>
                    <a:pt x="217086" y="23369"/>
                    <a:pt x="217158" y="23513"/>
                  </a:cubicBezTo>
                  <a:cubicBezTo>
                    <a:pt x="217230" y="23657"/>
                    <a:pt x="217338" y="23765"/>
                    <a:pt x="217410" y="23909"/>
                  </a:cubicBezTo>
                  <a:lnTo>
                    <a:pt x="219930" y="28013"/>
                  </a:lnTo>
                  <a:cubicBezTo>
                    <a:pt x="220146" y="28338"/>
                    <a:pt x="220434" y="28518"/>
                    <a:pt x="220794" y="28590"/>
                  </a:cubicBezTo>
                  <a:cubicBezTo>
                    <a:pt x="221190" y="28698"/>
                    <a:pt x="221658" y="28734"/>
                    <a:pt x="222199" y="28734"/>
                  </a:cubicBezTo>
                  <a:lnTo>
                    <a:pt x="223387" y="28734"/>
                  </a:lnTo>
                  <a:cubicBezTo>
                    <a:pt x="224179" y="28734"/>
                    <a:pt x="224791" y="28698"/>
                    <a:pt x="225151" y="28554"/>
                  </a:cubicBezTo>
                  <a:cubicBezTo>
                    <a:pt x="225547" y="28446"/>
                    <a:pt x="225763" y="28266"/>
                    <a:pt x="225763" y="28086"/>
                  </a:cubicBezTo>
                  <a:cubicBezTo>
                    <a:pt x="225763" y="27869"/>
                    <a:pt x="225619" y="27545"/>
                    <a:pt x="225331" y="27113"/>
                  </a:cubicBezTo>
                  <a:lnTo>
                    <a:pt x="219894" y="18724"/>
                  </a:lnTo>
                  <a:lnTo>
                    <a:pt x="225367" y="10730"/>
                  </a:lnTo>
                  <a:cubicBezTo>
                    <a:pt x="225655" y="10334"/>
                    <a:pt x="225799" y="10010"/>
                    <a:pt x="225799" y="9794"/>
                  </a:cubicBezTo>
                  <a:cubicBezTo>
                    <a:pt x="225799" y="9362"/>
                    <a:pt x="225007" y="9146"/>
                    <a:pt x="223459" y="9110"/>
                  </a:cubicBezTo>
                  <a:lnTo>
                    <a:pt x="222379" y="9110"/>
                  </a:lnTo>
                  <a:cubicBezTo>
                    <a:pt x="221838" y="9110"/>
                    <a:pt x="221370" y="9146"/>
                    <a:pt x="220974" y="9218"/>
                  </a:cubicBezTo>
                  <a:cubicBezTo>
                    <a:pt x="220578" y="9254"/>
                    <a:pt x="220290" y="9470"/>
                    <a:pt x="220110" y="9794"/>
                  </a:cubicBezTo>
                  <a:lnTo>
                    <a:pt x="217770" y="13395"/>
                  </a:lnTo>
                  <a:cubicBezTo>
                    <a:pt x="217662" y="13575"/>
                    <a:pt x="217554" y="13755"/>
                    <a:pt x="217482" y="13899"/>
                  </a:cubicBezTo>
                  <a:cubicBezTo>
                    <a:pt x="217374" y="14043"/>
                    <a:pt x="217266" y="14187"/>
                    <a:pt x="217122" y="14367"/>
                  </a:cubicBezTo>
                  <a:cubicBezTo>
                    <a:pt x="217050" y="14223"/>
                    <a:pt x="216942" y="14079"/>
                    <a:pt x="216834" y="13935"/>
                  </a:cubicBezTo>
                  <a:cubicBezTo>
                    <a:pt x="216762" y="13755"/>
                    <a:pt x="216690" y="13611"/>
                    <a:pt x="216582" y="13467"/>
                  </a:cubicBezTo>
                  <a:lnTo>
                    <a:pt x="214349" y="9758"/>
                  </a:lnTo>
                  <a:cubicBezTo>
                    <a:pt x="214133" y="9434"/>
                    <a:pt x="213845" y="9218"/>
                    <a:pt x="213449" y="9182"/>
                  </a:cubicBezTo>
                  <a:cubicBezTo>
                    <a:pt x="213089" y="9110"/>
                    <a:pt x="212621" y="9038"/>
                    <a:pt x="212081" y="9038"/>
                  </a:cubicBezTo>
                  <a:close/>
                  <a:moveTo>
                    <a:pt x="196991" y="8743"/>
                  </a:moveTo>
                  <a:cubicBezTo>
                    <a:pt x="195825" y="8743"/>
                    <a:pt x="194766" y="8853"/>
                    <a:pt x="193789" y="9074"/>
                  </a:cubicBezTo>
                  <a:cubicBezTo>
                    <a:pt x="192745" y="9326"/>
                    <a:pt x="191881" y="9650"/>
                    <a:pt x="191269" y="10046"/>
                  </a:cubicBezTo>
                  <a:cubicBezTo>
                    <a:pt x="190657" y="10442"/>
                    <a:pt x="190369" y="10838"/>
                    <a:pt x="190369" y="11270"/>
                  </a:cubicBezTo>
                  <a:cubicBezTo>
                    <a:pt x="190369" y="11486"/>
                    <a:pt x="190441" y="11883"/>
                    <a:pt x="190657" y="12387"/>
                  </a:cubicBezTo>
                  <a:cubicBezTo>
                    <a:pt x="190873" y="12855"/>
                    <a:pt x="191125" y="13287"/>
                    <a:pt x="191413" y="13683"/>
                  </a:cubicBezTo>
                  <a:cubicBezTo>
                    <a:pt x="191737" y="14043"/>
                    <a:pt x="192025" y="14259"/>
                    <a:pt x="192277" y="14259"/>
                  </a:cubicBezTo>
                  <a:cubicBezTo>
                    <a:pt x="192421" y="14259"/>
                    <a:pt x="192709" y="14151"/>
                    <a:pt x="193105" y="13935"/>
                  </a:cubicBezTo>
                  <a:cubicBezTo>
                    <a:pt x="193537" y="13755"/>
                    <a:pt x="194041" y="13575"/>
                    <a:pt x="194689" y="13359"/>
                  </a:cubicBezTo>
                  <a:cubicBezTo>
                    <a:pt x="195373" y="13179"/>
                    <a:pt x="196166" y="13071"/>
                    <a:pt x="197030" y="13071"/>
                  </a:cubicBezTo>
                  <a:cubicBezTo>
                    <a:pt x="198074" y="13107"/>
                    <a:pt x="198794" y="13251"/>
                    <a:pt x="199226" y="13611"/>
                  </a:cubicBezTo>
                  <a:cubicBezTo>
                    <a:pt x="199694" y="13971"/>
                    <a:pt x="199946" y="14511"/>
                    <a:pt x="199946" y="15231"/>
                  </a:cubicBezTo>
                  <a:lnTo>
                    <a:pt x="199910" y="16455"/>
                  </a:lnTo>
                  <a:cubicBezTo>
                    <a:pt x="199741" y="16453"/>
                    <a:pt x="199575" y="16451"/>
                    <a:pt x="199410" y="16451"/>
                  </a:cubicBezTo>
                  <a:cubicBezTo>
                    <a:pt x="197297" y="16451"/>
                    <a:pt x="195558" y="16664"/>
                    <a:pt x="194221" y="17031"/>
                  </a:cubicBezTo>
                  <a:cubicBezTo>
                    <a:pt x="192817" y="17464"/>
                    <a:pt x="191737" y="18004"/>
                    <a:pt x="191017" y="18688"/>
                  </a:cubicBezTo>
                  <a:cubicBezTo>
                    <a:pt x="190297" y="19408"/>
                    <a:pt x="189792" y="20128"/>
                    <a:pt x="189540" y="20956"/>
                  </a:cubicBezTo>
                  <a:cubicBezTo>
                    <a:pt x="189324" y="21748"/>
                    <a:pt x="189216" y="22540"/>
                    <a:pt x="189216" y="23297"/>
                  </a:cubicBezTo>
                  <a:cubicBezTo>
                    <a:pt x="189180" y="24809"/>
                    <a:pt x="189612" y="26105"/>
                    <a:pt x="190405" y="27185"/>
                  </a:cubicBezTo>
                  <a:cubicBezTo>
                    <a:pt x="191233" y="28230"/>
                    <a:pt x="192673" y="28770"/>
                    <a:pt x="194689" y="28770"/>
                  </a:cubicBezTo>
                  <a:cubicBezTo>
                    <a:pt x="195806" y="28770"/>
                    <a:pt x="196778" y="28590"/>
                    <a:pt x="197534" y="28194"/>
                  </a:cubicBezTo>
                  <a:cubicBezTo>
                    <a:pt x="198326" y="27761"/>
                    <a:pt x="198938" y="27365"/>
                    <a:pt x="199370" y="26897"/>
                  </a:cubicBezTo>
                  <a:cubicBezTo>
                    <a:pt x="199838" y="26429"/>
                    <a:pt x="200090" y="26141"/>
                    <a:pt x="200162" y="25961"/>
                  </a:cubicBezTo>
                  <a:cubicBezTo>
                    <a:pt x="200234" y="26285"/>
                    <a:pt x="200306" y="26681"/>
                    <a:pt x="200378" y="27113"/>
                  </a:cubicBezTo>
                  <a:cubicBezTo>
                    <a:pt x="200450" y="27509"/>
                    <a:pt x="200558" y="27833"/>
                    <a:pt x="200739" y="28158"/>
                  </a:cubicBezTo>
                  <a:cubicBezTo>
                    <a:pt x="200955" y="28410"/>
                    <a:pt x="201243" y="28554"/>
                    <a:pt x="201639" y="28554"/>
                  </a:cubicBezTo>
                  <a:cubicBezTo>
                    <a:pt x="201855" y="28554"/>
                    <a:pt x="202179" y="28554"/>
                    <a:pt x="202647" y="28518"/>
                  </a:cubicBezTo>
                  <a:cubicBezTo>
                    <a:pt x="203115" y="28482"/>
                    <a:pt x="203583" y="28410"/>
                    <a:pt x="204051" y="28302"/>
                  </a:cubicBezTo>
                  <a:cubicBezTo>
                    <a:pt x="204555" y="28230"/>
                    <a:pt x="204951" y="28086"/>
                    <a:pt x="205275" y="27941"/>
                  </a:cubicBezTo>
                  <a:cubicBezTo>
                    <a:pt x="205635" y="27797"/>
                    <a:pt x="205815" y="27617"/>
                    <a:pt x="205815" y="27401"/>
                  </a:cubicBezTo>
                  <a:cubicBezTo>
                    <a:pt x="205815" y="27113"/>
                    <a:pt x="205779" y="26825"/>
                    <a:pt x="205707" y="26501"/>
                  </a:cubicBezTo>
                  <a:cubicBezTo>
                    <a:pt x="205635" y="26141"/>
                    <a:pt x="205563" y="25637"/>
                    <a:pt x="205491" y="24989"/>
                  </a:cubicBezTo>
                  <a:cubicBezTo>
                    <a:pt x="205419" y="24269"/>
                    <a:pt x="205383" y="23297"/>
                    <a:pt x="205383" y="22000"/>
                  </a:cubicBezTo>
                  <a:lnTo>
                    <a:pt x="205455" y="15015"/>
                  </a:lnTo>
                  <a:cubicBezTo>
                    <a:pt x="205455" y="13791"/>
                    <a:pt x="205203" y="12711"/>
                    <a:pt x="204699" y="11810"/>
                  </a:cubicBezTo>
                  <a:cubicBezTo>
                    <a:pt x="204159" y="10838"/>
                    <a:pt x="203331" y="10118"/>
                    <a:pt x="202179" y="9578"/>
                  </a:cubicBezTo>
                  <a:cubicBezTo>
                    <a:pt x="200991" y="9038"/>
                    <a:pt x="199442" y="8750"/>
                    <a:pt x="197498" y="8750"/>
                  </a:cubicBezTo>
                  <a:cubicBezTo>
                    <a:pt x="197327" y="8745"/>
                    <a:pt x="197158" y="8743"/>
                    <a:pt x="196991" y="8743"/>
                  </a:cubicBezTo>
                  <a:close/>
                  <a:moveTo>
                    <a:pt x="230331" y="9180"/>
                  </a:moveTo>
                  <a:cubicBezTo>
                    <a:pt x="228942" y="9180"/>
                    <a:pt x="228248" y="9575"/>
                    <a:pt x="228248" y="10334"/>
                  </a:cubicBezTo>
                  <a:lnTo>
                    <a:pt x="228140" y="27581"/>
                  </a:lnTo>
                  <a:cubicBezTo>
                    <a:pt x="228140" y="28374"/>
                    <a:pt x="228896" y="28770"/>
                    <a:pt x="230372" y="28770"/>
                  </a:cubicBezTo>
                  <a:lnTo>
                    <a:pt x="231416" y="28770"/>
                  </a:lnTo>
                  <a:cubicBezTo>
                    <a:pt x="231478" y="28771"/>
                    <a:pt x="231538" y="28772"/>
                    <a:pt x="231597" y="28772"/>
                  </a:cubicBezTo>
                  <a:cubicBezTo>
                    <a:pt x="232954" y="28772"/>
                    <a:pt x="233649" y="28377"/>
                    <a:pt x="233649" y="27617"/>
                  </a:cubicBezTo>
                  <a:lnTo>
                    <a:pt x="233757" y="10370"/>
                  </a:lnTo>
                  <a:cubicBezTo>
                    <a:pt x="233757" y="9578"/>
                    <a:pt x="233037" y="9182"/>
                    <a:pt x="231524" y="9182"/>
                  </a:cubicBezTo>
                  <a:lnTo>
                    <a:pt x="230516" y="9182"/>
                  </a:lnTo>
                  <a:cubicBezTo>
                    <a:pt x="230453" y="9180"/>
                    <a:pt x="230391" y="9180"/>
                    <a:pt x="230331" y="9180"/>
                  </a:cubicBezTo>
                  <a:close/>
                  <a:moveTo>
                    <a:pt x="245675" y="9038"/>
                  </a:moveTo>
                  <a:cubicBezTo>
                    <a:pt x="244307" y="9038"/>
                    <a:pt x="243083" y="9146"/>
                    <a:pt x="241966" y="9398"/>
                  </a:cubicBezTo>
                  <a:cubicBezTo>
                    <a:pt x="240922" y="9650"/>
                    <a:pt x="240058" y="9938"/>
                    <a:pt x="239446" y="10334"/>
                  </a:cubicBezTo>
                  <a:cubicBezTo>
                    <a:pt x="238834" y="10730"/>
                    <a:pt x="238546" y="11162"/>
                    <a:pt x="238546" y="11558"/>
                  </a:cubicBezTo>
                  <a:cubicBezTo>
                    <a:pt x="238546" y="11810"/>
                    <a:pt x="238654" y="12171"/>
                    <a:pt x="238834" y="12675"/>
                  </a:cubicBezTo>
                  <a:cubicBezTo>
                    <a:pt x="239050" y="13143"/>
                    <a:pt x="239302" y="13611"/>
                    <a:pt x="239626" y="14007"/>
                  </a:cubicBezTo>
                  <a:cubicBezTo>
                    <a:pt x="239914" y="14367"/>
                    <a:pt x="240202" y="14547"/>
                    <a:pt x="240454" y="14547"/>
                  </a:cubicBezTo>
                  <a:cubicBezTo>
                    <a:pt x="240598" y="14547"/>
                    <a:pt x="240886" y="14475"/>
                    <a:pt x="241282" y="14259"/>
                  </a:cubicBezTo>
                  <a:cubicBezTo>
                    <a:pt x="241714" y="14079"/>
                    <a:pt x="242254" y="13863"/>
                    <a:pt x="242902" y="13683"/>
                  </a:cubicBezTo>
                  <a:cubicBezTo>
                    <a:pt x="243551" y="13467"/>
                    <a:pt x="244343" y="13395"/>
                    <a:pt x="245243" y="13395"/>
                  </a:cubicBezTo>
                  <a:cubicBezTo>
                    <a:pt x="246251" y="13395"/>
                    <a:pt x="246971" y="13575"/>
                    <a:pt x="247439" y="13935"/>
                  </a:cubicBezTo>
                  <a:cubicBezTo>
                    <a:pt x="247907" y="14295"/>
                    <a:pt x="248123" y="14799"/>
                    <a:pt x="248123" y="15519"/>
                  </a:cubicBezTo>
                  <a:lnTo>
                    <a:pt x="248123" y="16779"/>
                  </a:lnTo>
                  <a:cubicBezTo>
                    <a:pt x="247952" y="16777"/>
                    <a:pt x="247783" y="16776"/>
                    <a:pt x="247617" y="16776"/>
                  </a:cubicBezTo>
                  <a:cubicBezTo>
                    <a:pt x="245479" y="16776"/>
                    <a:pt x="243768" y="16988"/>
                    <a:pt x="242398" y="17356"/>
                  </a:cubicBezTo>
                  <a:cubicBezTo>
                    <a:pt x="240994" y="17788"/>
                    <a:pt x="239914" y="18328"/>
                    <a:pt x="239194" y="19012"/>
                  </a:cubicBezTo>
                  <a:cubicBezTo>
                    <a:pt x="238474" y="19696"/>
                    <a:pt x="238006" y="20452"/>
                    <a:pt x="237754" y="21280"/>
                  </a:cubicBezTo>
                  <a:cubicBezTo>
                    <a:pt x="237501" y="22072"/>
                    <a:pt x="237393" y="22829"/>
                    <a:pt x="237393" y="23621"/>
                  </a:cubicBezTo>
                  <a:cubicBezTo>
                    <a:pt x="237393" y="25133"/>
                    <a:pt x="237790" y="26429"/>
                    <a:pt x="238582" y="27509"/>
                  </a:cubicBezTo>
                  <a:cubicBezTo>
                    <a:pt x="239446" y="28554"/>
                    <a:pt x="240850" y="29058"/>
                    <a:pt x="242866" y="29094"/>
                  </a:cubicBezTo>
                  <a:cubicBezTo>
                    <a:pt x="244019" y="29094"/>
                    <a:pt x="244955" y="28914"/>
                    <a:pt x="245747" y="28518"/>
                  </a:cubicBezTo>
                  <a:cubicBezTo>
                    <a:pt x="246539" y="28086"/>
                    <a:pt x="247151" y="27653"/>
                    <a:pt x="247547" y="27221"/>
                  </a:cubicBezTo>
                  <a:cubicBezTo>
                    <a:pt x="248015" y="26753"/>
                    <a:pt x="248267" y="26429"/>
                    <a:pt x="248340" y="26285"/>
                  </a:cubicBezTo>
                  <a:cubicBezTo>
                    <a:pt x="248412" y="26609"/>
                    <a:pt x="248484" y="26969"/>
                    <a:pt x="248556" y="27401"/>
                  </a:cubicBezTo>
                  <a:cubicBezTo>
                    <a:pt x="248628" y="27797"/>
                    <a:pt x="248772" y="28158"/>
                    <a:pt x="248916" y="28446"/>
                  </a:cubicBezTo>
                  <a:cubicBezTo>
                    <a:pt x="249132" y="28734"/>
                    <a:pt x="249420" y="28878"/>
                    <a:pt x="249816" y="28878"/>
                  </a:cubicBezTo>
                  <a:cubicBezTo>
                    <a:pt x="250032" y="28878"/>
                    <a:pt x="250392" y="28878"/>
                    <a:pt x="250824" y="28842"/>
                  </a:cubicBezTo>
                  <a:cubicBezTo>
                    <a:pt x="251292" y="28806"/>
                    <a:pt x="251760" y="28734"/>
                    <a:pt x="252228" y="28626"/>
                  </a:cubicBezTo>
                  <a:cubicBezTo>
                    <a:pt x="252732" y="28518"/>
                    <a:pt x="253164" y="28410"/>
                    <a:pt x="253488" y="28266"/>
                  </a:cubicBezTo>
                  <a:cubicBezTo>
                    <a:pt x="253813" y="28122"/>
                    <a:pt x="253993" y="27941"/>
                    <a:pt x="253993" y="27689"/>
                  </a:cubicBezTo>
                  <a:cubicBezTo>
                    <a:pt x="253993" y="27437"/>
                    <a:pt x="253957" y="27149"/>
                    <a:pt x="253885" y="26825"/>
                  </a:cubicBezTo>
                  <a:cubicBezTo>
                    <a:pt x="253813" y="26465"/>
                    <a:pt x="253741" y="25961"/>
                    <a:pt x="253669" y="25277"/>
                  </a:cubicBezTo>
                  <a:cubicBezTo>
                    <a:pt x="253597" y="24593"/>
                    <a:pt x="253560" y="23585"/>
                    <a:pt x="253597" y="22324"/>
                  </a:cubicBezTo>
                  <a:lnTo>
                    <a:pt x="253633" y="15303"/>
                  </a:lnTo>
                  <a:cubicBezTo>
                    <a:pt x="253633" y="14079"/>
                    <a:pt x="253380" y="13035"/>
                    <a:pt x="252876" y="12099"/>
                  </a:cubicBezTo>
                  <a:cubicBezTo>
                    <a:pt x="252372" y="11162"/>
                    <a:pt x="251508" y="10406"/>
                    <a:pt x="250356" y="9902"/>
                  </a:cubicBezTo>
                  <a:cubicBezTo>
                    <a:pt x="249204" y="9326"/>
                    <a:pt x="247619" y="9074"/>
                    <a:pt x="245675" y="9038"/>
                  </a:cubicBezTo>
                  <a:close/>
                  <a:moveTo>
                    <a:pt x="264215" y="9179"/>
                  </a:moveTo>
                  <a:cubicBezTo>
                    <a:pt x="262954" y="9179"/>
                    <a:pt x="261849" y="9430"/>
                    <a:pt x="260870" y="9902"/>
                  </a:cubicBezTo>
                  <a:cubicBezTo>
                    <a:pt x="259862" y="10370"/>
                    <a:pt x="259070" y="11054"/>
                    <a:pt x="258493" y="11955"/>
                  </a:cubicBezTo>
                  <a:cubicBezTo>
                    <a:pt x="257917" y="12855"/>
                    <a:pt x="257665" y="13935"/>
                    <a:pt x="257629" y="15231"/>
                  </a:cubicBezTo>
                  <a:cubicBezTo>
                    <a:pt x="257629" y="16491"/>
                    <a:pt x="257881" y="17500"/>
                    <a:pt x="258385" y="18256"/>
                  </a:cubicBezTo>
                  <a:cubicBezTo>
                    <a:pt x="258890" y="18976"/>
                    <a:pt x="259502" y="19552"/>
                    <a:pt x="260186" y="19984"/>
                  </a:cubicBezTo>
                  <a:cubicBezTo>
                    <a:pt x="260906" y="20380"/>
                    <a:pt x="261554" y="20704"/>
                    <a:pt x="262166" y="20992"/>
                  </a:cubicBezTo>
                  <a:cubicBezTo>
                    <a:pt x="263030" y="21352"/>
                    <a:pt x="263714" y="21712"/>
                    <a:pt x="264291" y="22000"/>
                  </a:cubicBezTo>
                  <a:cubicBezTo>
                    <a:pt x="264867" y="22288"/>
                    <a:pt x="265155" y="22757"/>
                    <a:pt x="265155" y="23297"/>
                  </a:cubicBezTo>
                  <a:cubicBezTo>
                    <a:pt x="265155" y="24308"/>
                    <a:pt x="264445" y="24847"/>
                    <a:pt x="262993" y="24847"/>
                  </a:cubicBezTo>
                  <a:cubicBezTo>
                    <a:pt x="262946" y="24847"/>
                    <a:pt x="262899" y="24846"/>
                    <a:pt x="262850" y="24845"/>
                  </a:cubicBezTo>
                  <a:cubicBezTo>
                    <a:pt x="262238" y="24845"/>
                    <a:pt x="261662" y="24773"/>
                    <a:pt x="261158" y="24593"/>
                  </a:cubicBezTo>
                  <a:cubicBezTo>
                    <a:pt x="260654" y="24413"/>
                    <a:pt x="260258" y="24233"/>
                    <a:pt x="259898" y="24053"/>
                  </a:cubicBezTo>
                  <a:cubicBezTo>
                    <a:pt x="259574" y="23873"/>
                    <a:pt x="259322" y="23801"/>
                    <a:pt x="259106" y="23801"/>
                  </a:cubicBezTo>
                  <a:cubicBezTo>
                    <a:pt x="258853" y="23801"/>
                    <a:pt x="258565" y="23981"/>
                    <a:pt x="258241" y="24305"/>
                  </a:cubicBezTo>
                  <a:cubicBezTo>
                    <a:pt x="257953" y="24665"/>
                    <a:pt x="257701" y="25061"/>
                    <a:pt x="257485" y="25493"/>
                  </a:cubicBezTo>
                  <a:cubicBezTo>
                    <a:pt x="257233" y="25925"/>
                    <a:pt x="257125" y="26321"/>
                    <a:pt x="257125" y="26645"/>
                  </a:cubicBezTo>
                  <a:cubicBezTo>
                    <a:pt x="257125" y="27149"/>
                    <a:pt x="257449" y="27617"/>
                    <a:pt x="258097" y="28013"/>
                  </a:cubicBezTo>
                  <a:cubicBezTo>
                    <a:pt x="258709" y="28410"/>
                    <a:pt x="259502" y="28698"/>
                    <a:pt x="260474" y="28914"/>
                  </a:cubicBezTo>
                  <a:cubicBezTo>
                    <a:pt x="261410" y="29094"/>
                    <a:pt x="262382" y="29202"/>
                    <a:pt x="263282" y="29202"/>
                  </a:cubicBezTo>
                  <a:cubicBezTo>
                    <a:pt x="263381" y="29204"/>
                    <a:pt x="263479" y="29205"/>
                    <a:pt x="263576" y="29205"/>
                  </a:cubicBezTo>
                  <a:cubicBezTo>
                    <a:pt x="265028" y="29205"/>
                    <a:pt x="266230" y="28952"/>
                    <a:pt x="267243" y="28446"/>
                  </a:cubicBezTo>
                  <a:cubicBezTo>
                    <a:pt x="268323" y="27905"/>
                    <a:pt x="269151" y="27185"/>
                    <a:pt x="269728" y="26249"/>
                  </a:cubicBezTo>
                  <a:cubicBezTo>
                    <a:pt x="270304" y="25277"/>
                    <a:pt x="270628" y="24161"/>
                    <a:pt x="270628" y="22901"/>
                  </a:cubicBezTo>
                  <a:cubicBezTo>
                    <a:pt x="270628" y="21640"/>
                    <a:pt x="270376" y="20632"/>
                    <a:pt x="269908" y="19876"/>
                  </a:cubicBezTo>
                  <a:cubicBezTo>
                    <a:pt x="269403" y="19120"/>
                    <a:pt x="268827" y="18508"/>
                    <a:pt x="268107" y="18112"/>
                  </a:cubicBezTo>
                  <a:cubicBezTo>
                    <a:pt x="267459" y="17716"/>
                    <a:pt x="266811" y="17392"/>
                    <a:pt x="266199" y="17175"/>
                  </a:cubicBezTo>
                  <a:cubicBezTo>
                    <a:pt x="265263" y="16815"/>
                    <a:pt x="264543" y="16527"/>
                    <a:pt x="263966" y="16239"/>
                  </a:cubicBezTo>
                  <a:cubicBezTo>
                    <a:pt x="263390" y="15915"/>
                    <a:pt x="263102" y="15483"/>
                    <a:pt x="263102" y="14835"/>
                  </a:cubicBezTo>
                  <a:cubicBezTo>
                    <a:pt x="263138" y="14367"/>
                    <a:pt x="263282" y="14007"/>
                    <a:pt x="263642" y="13827"/>
                  </a:cubicBezTo>
                  <a:cubicBezTo>
                    <a:pt x="263957" y="13606"/>
                    <a:pt x="264355" y="13496"/>
                    <a:pt x="264860" y="13496"/>
                  </a:cubicBezTo>
                  <a:cubicBezTo>
                    <a:pt x="264932" y="13496"/>
                    <a:pt x="265006" y="13498"/>
                    <a:pt x="265083" y="13503"/>
                  </a:cubicBezTo>
                  <a:cubicBezTo>
                    <a:pt x="266019" y="13503"/>
                    <a:pt x="266739" y="13647"/>
                    <a:pt x="267279" y="13899"/>
                  </a:cubicBezTo>
                  <a:cubicBezTo>
                    <a:pt x="267819" y="14151"/>
                    <a:pt x="268215" y="14295"/>
                    <a:pt x="268395" y="14295"/>
                  </a:cubicBezTo>
                  <a:cubicBezTo>
                    <a:pt x="268647" y="14295"/>
                    <a:pt x="268899" y="14115"/>
                    <a:pt x="269115" y="13755"/>
                  </a:cubicBezTo>
                  <a:cubicBezTo>
                    <a:pt x="269367" y="13359"/>
                    <a:pt x="269584" y="12963"/>
                    <a:pt x="269764" y="12459"/>
                  </a:cubicBezTo>
                  <a:cubicBezTo>
                    <a:pt x="269944" y="11991"/>
                    <a:pt x="270016" y="11630"/>
                    <a:pt x="270016" y="11378"/>
                  </a:cubicBezTo>
                  <a:cubicBezTo>
                    <a:pt x="270016" y="10838"/>
                    <a:pt x="269728" y="10406"/>
                    <a:pt x="269079" y="10082"/>
                  </a:cubicBezTo>
                  <a:cubicBezTo>
                    <a:pt x="268431" y="9758"/>
                    <a:pt x="267711" y="9542"/>
                    <a:pt x="266847" y="9398"/>
                  </a:cubicBezTo>
                  <a:cubicBezTo>
                    <a:pt x="265983" y="9254"/>
                    <a:pt x="265191" y="9182"/>
                    <a:pt x="264471" y="9182"/>
                  </a:cubicBezTo>
                  <a:cubicBezTo>
                    <a:pt x="264385" y="9180"/>
                    <a:pt x="264300" y="9179"/>
                    <a:pt x="264215" y="9179"/>
                  </a:cubicBezTo>
                  <a:close/>
                  <a:moveTo>
                    <a:pt x="52571" y="7778"/>
                  </a:moveTo>
                  <a:cubicBezTo>
                    <a:pt x="51202" y="7778"/>
                    <a:pt x="49978" y="8174"/>
                    <a:pt x="48898" y="8930"/>
                  </a:cubicBezTo>
                  <a:cubicBezTo>
                    <a:pt x="47818" y="9686"/>
                    <a:pt x="46953" y="10802"/>
                    <a:pt x="46341" y="12315"/>
                  </a:cubicBezTo>
                  <a:cubicBezTo>
                    <a:pt x="45693" y="13827"/>
                    <a:pt x="45369" y="15627"/>
                    <a:pt x="45369" y="17788"/>
                  </a:cubicBezTo>
                  <a:cubicBezTo>
                    <a:pt x="45333" y="20812"/>
                    <a:pt x="46017" y="23261"/>
                    <a:pt x="47422" y="25097"/>
                  </a:cubicBezTo>
                  <a:cubicBezTo>
                    <a:pt x="48826" y="26933"/>
                    <a:pt x="50770" y="27833"/>
                    <a:pt x="53327" y="27869"/>
                  </a:cubicBezTo>
                  <a:cubicBezTo>
                    <a:pt x="54227" y="27869"/>
                    <a:pt x="54947" y="27725"/>
                    <a:pt x="55559" y="27509"/>
                  </a:cubicBezTo>
                  <a:cubicBezTo>
                    <a:pt x="56207" y="27257"/>
                    <a:pt x="56747" y="27005"/>
                    <a:pt x="57143" y="26717"/>
                  </a:cubicBezTo>
                  <a:lnTo>
                    <a:pt x="57143" y="26717"/>
                  </a:lnTo>
                  <a:lnTo>
                    <a:pt x="57107" y="34063"/>
                  </a:lnTo>
                  <a:cubicBezTo>
                    <a:pt x="57107" y="34855"/>
                    <a:pt x="57827" y="35251"/>
                    <a:pt x="59304" y="35251"/>
                  </a:cubicBezTo>
                  <a:lnTo>
                    <a:pt x="60348" y="35251"/>
                  </a:lnTo>
                  <a:cubicBezTo>
                    <a:pt x="60411" y="35252"/>
                    <a:pt x="60473" y="35253"/>
                    <a:pt x="60533" y="35253"/>
                  </a:cubicBezTo>
                  <a:cubicBezTo>
                    <a:pt x="61922" y="35253"/>
                    <a:pt x="62616" y="34858"/>
                    <a:pt x="62616" y="34099"/>
                  </a:cubicBezTo>
                  <a:lnTo>
                    <a:pt x="62760" y="9254"/>
                  </a:lnTo>
                  <a:cubicBezTo>
                    <a:pt x="62760" y="8462"/>
                    <a:pt x="62040" y="8066"/>
                    <a:pt x="60528" y="8066"/>
                  </a:cubicBezTo>
                  <a:lnTo>
                    <a:pt x="60096" y="8066"/>
                  </a:lnTo>
                  <a:cubicBezTo>
                    <a:pt x="59484" y="8066"/>
                    <a:pt x="59016" y="8102"/>
                    <a:pt x="58656" y="8246"/>
                  </a:cubicBezTo>
                  <a:cubicBezTo>
                    <a:pt x="58260" y="8354"/>
                    <a:pt x="58044" y="8606"/>
                    <a:pt x="57936" y="9002"/>
                  </a:cubicBezTo>
                  <a:cubicBezTo>
                    <a:pt x="57864" y="9254"/>
                    <a:pt x="57827" y="9542"/>
                    <a:pt x="57755" y="9794"/>
                  </a:cubicBezTo>
                  <a:cubicBezTo>
                    <a:pt x="57647" y="10082"/>
                    <a:pt x="57611" y="10334"/>
                    <a:pt x="57539" y="10622"/>
                  </a:cubicBezTo>
                  <a:cubicBezTo>
                    <a:pt x="57143" y="9830"/>
                    <a:pt x="56495" y="9146"/>
                    <a:pt x="55631" y="8642"/>
                  </a:cubicBezTo>
                  <a:cubicBezTo>
                    <a:pt x="54767" y="8066"/>
                    <a:pt x="53759" y="7814"/>
                    <a:pt x="52571" y="7778"/>
                  </a:cubicBezTo>
                  <a:close/>
                </a:path>
              </a:pathLst>
            </a:custGeom>
            <a:solidFill>
              <a:srgbClr val="00386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1"/>
            <p:cNvSpPr/>
            <p:nvPr/>
          </p:nvSpPr>
          <p:spPr>
            <a:xfrm>
              <a:off x="445150" y="3249500"/>
              <a:ext cx="5482075" cy="861475"/>
            </a:xfrm>
            <a:custGeom>
              <a:rect b="b" l="l" r="r" t="t"/>
              <a:pathLst>
                <a:path extrusionOk="0" h="34459" w="219283">
                  <a:moveTo>
                    <a:pt x="191809" y="4861"/>
                  </a:moveTo>
                  <a:lnTo>
                    <a:pt x="196022" y="4897"/>
                  </a:lnTo>
                  <a:cubicBezTo>
                    <a:pt x="197390" y="4897"/>
                    <a:pt x="198470" y="5221"/>
                    <a:pt x="199298" y="5870"/>
                  </a:cubicBezTo>
                  <a:cubicBezTo>
                    <a:pt x="200126" y="6518"/>
                    <a:pt x="200522" y="7526"/>
                    <a:pt x="200522" y="8822"/>
                  </a:cubicBezTo>
                  <a:cubicBezTo>
                    <a:pt x="200522" y="9578"/>
                    <a:pt x="200306" y="10262"/>
                    <a:pt x="199910" y="10910"/>
                  </a:cubicBezTo>
                  <a:cubicBezTo>
                    <a:pt x="199514" y="11559"/>
                    <a:pt x="199010" y="12063"/>
                    <a:pt x="198362" y="12423"/>
                  </a:cubicBezTo>
                  <a:cubicBezTo>
                    <a:pt x="197750" y="12783"/>
                    <a:pt x="197030" y="12963"/>
                    <a:pt x="196238" y="12963"/>
                  </a:cubicBezTo>
                  <a:lnTo>
                    <a:pt x="191737" y="12927"/>
                  </a:lnTo>
                  <a:lnTo>
                    <a:pt x="191809" y="4861"/>
                  </a:lnTo>
                  <a:close/>
                  <a:moveTo>
                    <a:pt x="34639" y="17320"/>
                  </a:moveTo>
                  <a:lnTo>
                    <a:pt x="34639" y="21028"/>
                  </a:lnTo>
                  <a:cubicBezTo>
                    <a:pt x="33991" y="21712"/>
                    <a:pt x="33271" y="22289"/>
                    <a:pt x="32443" y="22757"/>
                  </a:cubicBezTo>
                  <a:cubicBezTo>
                    <a:pt x="31651" y="23261"/>
                    <a:pt x="30678" y="23513"/>
                    <a:pt x="29490" y="23513"/>
                  </a:cubicBezTo>
                  <a:cubicBezTo>
                    <a:pt x="28554" y="23477"/>
                    <a:pt x="27870" y="23261"/>
                    <a:pt x="27402" y="22829"/>
                  </a:cubicBezTo>
                  <a:cubicBezTo>
                    <a:pt x="26934" y="22325"/>
                    <a:pt x="26682" y="21676"/>
                    <a:pt x="26718" y="20848"/>
                  </a:cubicBezTo>
                  <a:cubicBezTo>
                    <a:pt x="26718" y="20020"/>
                    <a:pt x="26934" y="19372"/>
                    <a:pt x="27402" y="18904"/>
                  </a:cubicBezTo>
                  <a:cubicBezTo>
                    <a:pt x="27870" y="18400"/>
                    <a:pt x="28482" y="18076"/>
                    <a:pt x="29238" y="17824"/>
                  </a:cubicBezTo>
                  <a:cubicBezTo>
                    <a:pt x="30030" y="17608"/>
                    <a:pt x="30894" y="17464"/>
                    <a:pt x="31831" y="17428"/>
                  </a:cubicBezTo>
                  <a:cubicBezTo>
                    <a:pt x="32767" y="17356"/>
                    <a:pt x="33703" y="17320"/>
                    <a:pt x="34639" y="17320"/>
                  </a:cubicBezTo>
                  <a:close/>
                  <a:moveTo>
                    <a:pt x="84220" y="10298"/>
                  </a:moveTo>
                  <a:cubicBezTo>
                    <a:pt x="85517" y="10298"/>
                    <a:pt x="86525" y="10946"/>
                    <a:pt x="87209" y="12135"/>
                  </a:cubicBezTo>
                  <a:cubicBezTo>
                    <a:pt x="87929" y="13359"/>
                    <a:pt x="88289" y="15051"/>
                    <a:pt x="88253" y="17284"/>
                  </a:cubicBezTo>
                  <a:cubicBezTo>
                    <a:pt x="88253" y="19408"/>
                    <a:pt x="87857" y="21028"/>
                    <a:pt x="87065" y="22145"/>
                  </a:cubicBezTo>
                  <a:cubicBezTo>
                    <a:pt x="86331" y="23228"/>
                    <a:pt x="85258" y="23802"/>
                    <a:pt x="83813" y="23802"/>
                  </a:cubicBezTo>
                  <a:cubicBezTo>
                    <a:pt x="83769" y="23802"/>
                    <a:pt x="83725" y="23802"/>
                    <a:pt x="83680" y="23801"/>
                  </a:cubicBezTo>
                  <a:cubicBezTo>
                    <a:pt x="82924" y="23801"/>
                    <a:pt x="82204" y="23693"/>
                    <a:pt x="81520" y="23441"/>
                  </a:cubicBezTo>
                  <a:cubicBezTo>
                    <a:pt x="80836" y="23189"/>
                    <a:pt x="80224" y="22829"/>
                    <a:pt x="79684" y="22397"/>
                  </a:cubicBezTo>
                  <a:lnTo>
                    <a:pt x="79720" y="12747"/>
                  </a:lnTo>
                  <a:cubicBezTo>
                    <a:pt x="80368" y="11991"/>
                    <a:pt x="81088" y="11415"/>
                    <a:pt x="81880" y="10946"/>
                  </a:cubicBezTo>
                  <a:cubicBezTo>
                    <a:pt x="82636" y="10514"/>
                    <a:pt x="83428" y="10298"/>
                    <a:pt x="84220" y="10298"/>
                  </a:cubicBezTo>
                  <a:close/>
                  <a:moveTo>
                    <a:pt x="12144" y="0"/>
                  </a:moveTo>
                  <a:cubicBezTo>
                    <a:pt x="4108" y="0"/>
                    <a:pt x="72" y="4393"/>
                    <a:pt x="37" y="13179"/>
                  </a:cubicBezTo>
                  <a:cubicBezTo>
                    <a:pt x="1" y="17752"/>
                    <a:pt x="973" y="21100"/>
                    <a:pt x="2917" y="23297"/>
                  </a:cubicBezTo>
                  <a:cubicBezTo>
                    <a:pt x="4861" y="25457"/>
                    <a:pt x="7886" y="26573"/>
                    <a:pt x="11991" y="26573"/>
                  </a:cubicBezTo>
                  <a:cubicBezTo>
                    <a:pt x="12855" y="26573"/>
                    <a:pt x="13719" y="26537"/>
                    <a:pt x="14547" y="26393"/>
                  </a:cubicBezTo>
                  <a:cubicBezTo>
                    <a:pt x="15375" y="26249"/>
                    <a:pt x="16132" y="26105"/>
                    <a:pt x="16852" y="25925"/>
                  </a:cubicBezTo>
                  <a:cubicBezTo>
                    <a:pt x="17572" y="25673"/>
                    <a:pt x="18148" y="25457"/>
                    <a:pt x="18616" y="25169"/>
                  </a:cubicBezTo>
                  <a:cubicBezTo>
                    <a:pt x="19012" y="24989"/>
                    <a:pt x="19336" y="24773"/>
                    <a:pt x="19516" y="24521"/>
                  </a:cubicBezTo>
                  <a:cubicBezTo>
                    <a:pt x="19768" y="24269"/>
                    <a:pt x="19876" y="24017"/>
                    <a:pt x="19876" y="23801"/>
                  </a:cubicBezTo>
                  <a:cubicBezTo>
                    <a:pt x="19876" y="23621"/>
                    <a:pt x="19768" y="23369"/>
                    <a:pt x="19624" y="22973"/>
                  </a:cubicBezTo>
                  <a:cubicBezTo>
                    <a:pt x="19480" y="22613"/>
                    <a:pt x="19264" y="22253"/>
                    <a:pt x="19012" y="21928"/>
                  </a:cubicBezTo>
                  <a:cubicBezTo>
                    <a:pt x="18796" y="21604"/>
                    <a:pt x="18580" y="21460"/>
                    <a:pt x="18328" y="21460"/>
                  </a:cubicBezTo>
                  <a:cubicBezTo>
                    <a:pt x="18184" y="21460"/>
                    <a:pt x="17824" y="21604"/>
                    <a:pt x="17284" y="21892"/>
                  </a:cubicBezTo>
                  <a:cubicBezTo>
                    <a:pt x="16744" y="22145"/>
                    <a:pt x="16060" y="22433"/>
                    <a:pt x="15195" y="22721"/>
                  </a:cubicBezTo>
                  <a:cubicBezTo>
                    <a:pt x="14331" y="23045"/>
                    <a:pt x="13251" y="23153"/>
                    <a:pt x="12027" y="23153"/>
                  </a:cubicBezTo>
                  <a:cubicBezTo>
                    <a:pt x="9326" y="23153"/>
                    <a:pt x="7310" y="22325"/>
                    <a:pt x="6014" y="20704"/>
                  </a:cubicBezTo>
                  <a:cubicBezTo>
                    <a:pt x="4717" y="19084"/>
                    <a:pt x="4105" y="16599"/>
                    <a:pt x="4105" y="13251"/>
                  </a:cubicBezTo>
                  <a:cubicBezTo>
                    <a:pt x="4141" y="9866"/>
                    <a:pt x="4825" y="7382"/>
                    <a:pt x="6158" y="5833"/>
                  </a:cubicBezTo>
                  <a:cubicBezTo>
                    <a:pt x="7426" y="4284"/>
                    <a:pt x="9417" y="3492"/>
                    <a:pt x="12065" y="3492"/>
                  </a:cubicBezTo>
                  <a:cubicBezTo>
                    <a:pt x="12124" y="3492"/>
                    <a:pt x="12183" y="3492"/>
                    <a:pt x="12243" y="3493"/>
                  </a:cubicBezTo>
                  <a:cubicBezTo>
                    <a:pt x="13467" y="3493"/>
                    <a:pt x="14439" y="3601"/>
                    <a:pt x="15231" y="3853"/>
                  </a:cubicBezTo>
                  <a:cubicBezTo>
                    <a:pt x="16024" y="4105"/>
                    <a:pt x="16636" y="4357"/>
                    <a:pt x="17068" y="4609"/>
                  </a:cubicBezTo>
                  <a:cubicBezTo>
                    <a:pt x="17500" y="4861"/>
                    <a:pt x="17788" y="5005"/>
                    <a:pt x="17932" y="5005"/>
                  </a:cubicBezTo>
                  <a:cubicBezTo>
                    <a:pt x="18148" y="5005"/>
                    <a:pt x="18364" y="4861"/>
                    <a:pt x="18616" y="4537"/>
                  </a:cubicBezTo>
                  <a:cubicBezTo>
                    <a:pt x="18868" y="4213"/>
                    <a:pt x="19084" y="3853"/>
                    <a:pt x="19264" y="3457"/>
                  </a:cubicBezTo>
                  <a:cubicBezTo>
                    <a:pt x="19444" y="3025"/>
                    <a:pt x="19552" y="2701"/>
                    <a:pt x="19552" y="2485"/>
                  </a:cubicBezTo>
                  <a:cubicBezTo>
                    <a:pt x="19552" y="2125"/>
                    <a:pt x="19264" y="1801"/>
                    <a:pt x="18652" y="1441"/>
                  </a:cubicBezTo>
                  <a:cubicBezTo>
                    <a:pt x="18184" y="1153"/>
                    <a:pt x="17608" y="937"/>
                    <a:pt x="16924" y="721"/>
                  </a:cubicBezTo>
                  <a:cubicBezTo>
                    <a:pt x="16276" y="505"/>
                    <a:pt x="15519" y="360"/>
                    <a:pt x="14691" y="216"/>
                  </a:cubicBezTo>
                  <a:cubicBezTo>
                    <a:pt x="13899" y="72"/>
                    <a:pt x="13107" y="36"/>
                    <a:pt x="12243" y="0"/>
                  </a:cubicBezTo>
                  <a:cubicBezTo>
                    <a:pt x="12210" y="0"/>
                    <a:pt x="12177" y="0"/>
                    <a:pt x="12144" y="0"/>
                  </a:cubicBezTo>
                  <a:close/>
                  <a:moveTo>
                    <a:pt x="31002" y="6734"/>
                  </a:moveTo>
                  <a:cubicBezTo>
                    <a:pt x="29742" y="6734"/>
                    <a:pt x="28554" y="6842"/>
                    <a:pt x="27510" y="7094"/>
                  </a:cubicBezTo>
                  <a:cubicBezTo>
                    <a:pt x="26430" y="7346"/>
                    <a:pt x="25565" y="7670"/>
                    <a:pt x="24917" y="8066"/>
                  </a:cubicBezTo>
                  <a:cubicBezTo>
                    <a:pt x="24269" y="8426"/>
                    <a:pt x="23945" y="8786"/>
                    <a:pt x="23945" y="9146"/>
                  </a:cubicBezTo>
                  <a:cubicBezTo>
                    <a:pt x="23945" y="9290"/>
                    <a:pt x="24017" y="9542"/>
                    <a:pt x="24197" y="9902"/>
                  </a:cubicBezTo>
                  <a:cubicBezTo>
                    <a:pt x="24377" y="10262"/>
                    <a:pt x="24557" y="10586"/>
                    <a:pt x="24809" y="10874"/>
                  </a:cubicBezTo>
                  <a:cubicBezTo>
                    <a:pt x="25025" y="11198"/>
                    <a:pt x="25241" y="11343"/>
                    <a:pt x="25421" y="11343"/>
                  </a:cubicBezTo>
                  <a:cubicBezTo>
                    <a:pt x="25565" y="11343"/>
                    <a:pt x="25889" y="11234"/>
                    <a:pt x="26322" y="10982"/>
                  </a:cubicBezTo>
                  <a:cubicBezTo>
                    <a:pt x="26790" y="10730"/>
                    <a:pt x="27402" y="10478"/>
                    <a:pt x="28194" y="10226"/>
                  </a:cubicBezTo>
                  <a:cubicBezTo>
                    <a:pt x="28904" y="10033"/>
                    <a:pt x="29702" y="9897"/>
                    <a:pt x="30612" y="9897"/>
                  </a:cubicBezTo>
                  <a:cubicBezTo>
                    <a:pt x="30716" y="9897"/>
                    <a:pt x="30823" y="9899"/>
                    <a:pt x="30930" y="9902"/>
                  </a:cubicBezTo>
                  <a:cubicBezTo>
                    <a:pt x="32335" y="9902"/>
                    <a:pt x="33307" y="10190"/>
                    <a:pt x="33847" y="10730"/>
                  </a:cubicBezTo>
                  <a:cubicBezTo>
                    <a:pt x="34423" y="11271"/>
                    <a:pt x="34675" y="11955"/>
                    <a:pt x="34675" y="12783"/>
                  </a:cubicBezTo>
                  <a:lnTo>
                    <a:pt x="34675" y="14367"/>
                  </a:lnTo>
                  <a:cubicBezTo>
                    <a:pt x="32983" y="14367"/>
                    <a:pt x="31435" y="14475"/>
                    <a:pt x="29994" y="14691"/>
                  </a:cubicBezTo>
                  <a:cubicBezTo>
                    <a:pt x="28554" y="14871"/>
                    <a:pt x="27258" y="15231"/>
                    <a:pt x="26178" y="15735"/>
                  </a:cubicBezTo>
                  <a:cubicBezTo>
                    <a:pt x="25097" y="16239"/>
                    <a:pt x="24269" y="16924"/>
                    <a:pt x="23657" y="17788"/>
                  </a:cubicBezTo>
                  <a:cubicBezTo>
                    <a:pt x="23081" y="18652"/>
                    <a:pt x="22757" y="19768"/>
                    <a:pt x="22757" y="21100"/>
                  </a:cubicBezTo>
                  <a:cubicBezTo>
                    <a:pt x="22757" y="22901"/>
                    <a:pt x="23297" y="24269"/>
                    <a:pt x="24377" y="25241"/>
                  </a:cubicBezTo>
                  <a:cubicBezTo>
                    <a:pt x="25493" y="26213"/>
                    <a:pt x="26970" y="26681"/>
                    <a:pt x="28806" y="26681"/>
                  </a:cubicBezTo>
                  <a:cubicBezTo>
                    <a:pt x="28910" y="26685"/>
                    <a:pt x="29013" y="26687"/>
                    <a:pt x="29114" y="26687"/>
                  </a:cubicBezTo>
                  <a:cubicBezTo>
                    <a:pt x="30022" y="26687"/>
                    <a:pt x="30790" y="26541"/>
                    <a:pt x="31471" y="26249"/>
                  </a:cubicBezTo>
                  <a:cubicBezTo>
                    <a:pt x="32227" y="25961"/>
                    <a:pt x="32911" y="25601"/>
                    <a:pt x="33487" y="25205"/>
                  </a:cubicBezTo>
                  <a:cubicBezTo>
                    <a:pt x="34063" y="24773"/>
                    <a:pt x="34531" y="24341"/>
                    <a:pt x="34855" y="23909"/>
                  </a:cubicBezTo>
                  <a:cubicBezTo>
                    <a:pt x="34927" y="24269"/>
                    <a:pt x="34999" y="24629"/>
                    <a:pt x="35071" y="25061"/>
                  </a:cubicBezTo>
                  <a:cubicBezTo>
                    <a:pt x="35179" y="25457"/>
                    <a:pt x="35323" y="25817"/>
                    <a:pt x="35503" y="26105"/>
                  </a:cubicBezTo>
                  <a:cubicBezTo>
                    <a:pt x="35647" y="26393"/>
                    <a:pt x="35899" y="26501"/>
                    <a:pt x="36223" y="26501"/>
                  </a:cubicBezTo>
                  <a:cubicBezTo>
                    <a:pt x="36271" y="26513"/>
                    <a:pt x="36327" y="26517"/>
                    <a:pt x="36391" y="26517"/>
                  </a:cubicBezTo>
                  <a:cubicBezTo>
                    <a:pt x="36519" y="26517"/>
                    <a:pt x="36679" y="26501"/>
                    <a:pt x="36872" y="26501"/>
                  </a:cubicBezTo>
                  <a:cubicBezTo>
                    <a:pt x="37160" y="26465"/>
                    <a:pt x="37448" y="26429"/>
                    <a:pt x="37772" y="26357"/>
                  </a:cubicBezTo>
                  <a:cubicBezTo>
                    <a:pt x="38060" y="26285"/>
                    <a:pt x="38312" y="26177"/>
                    <a:pt x="38492" y="26033"/>
                  </a:cubicBezTo>
                  <a:cubicBezTo>
                    <a:pt x="38744" y="25925"/>
                    <a:pt x="38852" y="25781"/>
                    <a:pt x="38852" y="25565"/>
                  </a:cubicBezTo>
                  <a:cubicBezTo>
                    <a:pt x="38852" y="25457"/>
                    <a:pt x="38816" y="25205"/>
                    <a:pt x="38744" y="24845"/>
                  </a:cubicBezTo>
                  <a:cubicBezTo>
                    <a:pt x="38672" y="24521"/>
                    <a:pt x="38600" y="24017"/>
                    <a:pt x="38528" y="23333"/>
                  </a:cubicBezTo>
                  <a:cubicBezTo>
                    <a:pt x="38456" y="22649"/>
                    <a:pt x="38420" y="21784"/>
                    <a:pt x="38420" y="20704"/>
                  </a:cubicBezTo>
                  <a:lnTo>
                    <a:pt x="38492" y="12711"/>
                  </a:lnTo>
                  <a:cubicBezTo>
                    <a:pt x="38492" y="11523"/>
                    <a:pt x="38204" y="10442"/>
                    <a:pt x="37628" y="9542"/>
                  </a:cubicBezTo>
                  <a:cubicBezTo>
                    <a:pt x="37088" y="8678"/>
                    <a:pt x="36259" y="7958"/>
                    <a:pt x="35179" y="7490"/>
                  </a:cubicBezTo>
                  <a:cubicBezTo>
                    <a:pt x="34063" y="6986"/>
                    <a:pt x="32659" y="6734"/>
                    <a:pt x="31002" y="6734"/>
                  </a:cubicBezTo>
                  <a:close/>
                  <a:moveTo>
                    <a:pt x="53435" y="6878"/>
                  </a:moveTo>
                  <a:cubicBezTo>
                    <a:pt x="52246" y="6878"/>
                    <a:pt x="51166" y="7166"/>
                    <a:pt x="50194" y="7742"/>
                  </a:cubicBezTo>
                  <a:cubicBezTo>
                    <a:pt x="49222" y="8318"/>
                    <a:pt x="48430" y="8930"/>
                    <a:pt x="47818" y="9650"/>
                  </a:cubicBezTo>
                  <a:cubicBezTo>
                    <a:pt x="47746" y="9326"/>
                    <a:pt x="47674" y="9002"/>
                    <a:pt x="47566" y="8606"/>
                  </a:cubicBezTo>
                  <a:cubicBezTo>
                    <a:pt x="47494" y="8210"/>
                    <a:pt x="47386" y="7886"/>
                    <a:pt x="47205" y="7598"/>
                  </a:cubicBezTo>
                  <a:cubicBezTo>
                    <a:pt x="47061" y="7346"/>
                    <a:pt x="46809" y="7202"/>
                    <a:pt x="46485" y="7202"/>
                  </a:cubicBezTo>
                  <a:cubicBezTo>
                    <a:pt x="46341" y="7202"/>
                    <a:pt x="46089" y="7202"/>
                    <a:pt x="45801" y="7238"/>
                  </a:cubicBezTo>
                  <a:cubicBezTo>
                    <a:pt x="45513" y="7238"/>
                    <a:pt x="45225" y="7310"/>
                    <a:pt x="44901" y="7382"/>
                  </a:cubicBezTo>
                  <a:cubicBezTo>
                    <a:pt x="44613" y="7454"/>
                    <a:pt x="44361" y="7526"/>
                    <a:pt x="44109" y="7670"/>
                  </a:cubicBezTo>
                  <a:cubicBezTo>
                    <a:pt x="43929" y="7778"/>
                    <a:pt x="43821" y="7958"/>
                    <a:pt x="43821" y="8138"/>
                  </a:cubicBezTo>
                  <a:cubicBezTo>
                    <a:pt x="43821" y="8246"/>
                    <a:pt x="43857" y="8462"/>
                    <a:pt x="43929" y="8822"/>
                  </a:cubicBezTo>
                  <a:cubicBezTo>
                    <a:pt x="44001" y="9182"/>
                    <a:pt x="44073" y="9686"/>
                    <a:pt x="44145" y="10334"/>
                  </a:cubicBezTo>
                  <a:cubicBezTo>
                    <a:pt x="44217" y="11018"/>
                    <a:pt x="44253" y="11883"/>
                    <a:pt x="44253" y="12999"/>
                  </a:cubicBezTo>
                  <a:lnTo>
                    <a:pt x="44145" y="25673"/>
                  </a:lnTo>
                  <a:cubicBezTo>
                    <a:pt x="44145" y="26285"/>
                    <a:pt x="44721" y="26609"/>
                    <a:pt x="45873" y="26609"/>
                  </a:cubicBezTo>
                  <a:lnTo>
                    <a:pt x="46269" y="26609"/>
                  </a:lnTo>
                  <a:cubicBezTo>
                    <a:pt x="46327" y="26611"/>
                    <a:pt x="46384" y="26612"/>
                    <a:pt x="46439" y="26612"/>
                  </a:cubicBezTo>
                  <a:cubicBezTo>
                    <a:pt x="47478" y="26612"/>
                    <a:pt x="47998" y="26291"/>
                    <a:pt x="47998" y="25709"/>
                  </a:cubicBezTo>
                  <a:lnTo>
                    <a:pt x="48070" y="12531"/>
                  </a:lnTo>
                  <a:cubicBezTo>
                    <a:pt x="48106" y="12495"/>
                    <a:pt x="48214" y="12315"/>
                    <a:pt x="48430" y="12099"/>
                  </a:cubicBezTo>
                  <a:cubicBezTo>
                    <a:pt x="48610" y="11811"/>
                    <a:pt x="48898" y="11523"/>
                    <a:pt x="49222" y="11234"/>
                  </a:cubicBezTo>
                  <a:cubicBezTo>
                    <a:pt x="49618" y="10946"/>
                    <a:pt x="50050" y="10694"/>
                    <a:pt x="50554" y="10478"/>
                  </a:cubicBezTo>
                  <a:cubicBezTo>
                    <a:pt x="50995" y="10258"/>
                    <a:pt x="51436" y="10148"/>
                    <a:pt x="51926" y="10148"/>
                  </a:cubicBezTo>
                  <a:cubicBezTo>
                    <a:pt x="51996" y="10148"/>
                    <a:pt x="52066" y="10150"/>
                    <a:pt x="52138" y="10154"/>
                  </a:cubicBezTo>
                  <a:cubicBezTo>
                    <a:pt x="53255" y="10154"/>
                    <a:pt x="54047" y="10442"/>
                    <a:pt x="54551" y="11054"/>
                  </a:cubicBezTo>
                  <a:cubicBezTo>
                    <a:pt x="55091" y="11631"/>
                    <a:pt x="55343" y="12387"/>
                    <a:pt x="55343" y="13359"/>
                  </a:cubicBezTo>
                  <a:lnTo>
                    <a:pt x="55235" y="25745"/>
                  </a:lnTo>
                  <a:cubicBezTo>
                    <a:pt x="55235" y="26357"/>
                    <a:pt x="55811" y="26681"/>
                    <a:pt x="56963" y="26681"/>
                  </a:cubicBezTo>
                  <a:lnTo>
                    <a:pt x="57323" y="26681"/>
                  </a:lnTo>
                  <a:cubicBezTo>
                    <a:pt x="57381" y="26683"/>
                    <a:pt x="57438" y="26684"/>
                    <a:pt x="57493" y="26684"/>
                  </a:cubicBezTo>
                  <a:cubicBezTo>
                    <a:pt x="58532" y="26684"/>
                    <a:pt x="59052" y="26363"/>
                    <a:pt x="59052" y="25781"/>
                  </a:cubicBezTo>
                  <a:lnTo>
                    <a:pt x="59124" y="12999"/>
                  </a:lnTo>
                  <a:cubicBezTo>
                    <a:pt x="59124" y="12897"/>
                    <a:pt x="59124" y="12796"/>
                    <a:pt x="59122" y="12694"/>
                  </a:cubicBezTo>
                  <a:lnTo>
                    <a:pt x="59122" y="12694"/>
                  </a:lnTo>
                  <a:cubicBezTo>
                    <a:pt x="59167" y="12635"/>
                    <a:pt x="59216" y="12568"/>
                    <a:pt x="59268" y="12495"/>
                  </a:cubicBezTo>
                  <a:cubicBezTo>
                    <a:pt x="59484" y="12207"/>
                    <a:pt x="59772" y="11883"/>
                    <a:pt x="60132" y="11523"/>
                  </a:cubicBezTo>
                  <a:cubicBezTo>
                    <a:pt x="60528" y="11162"/>
                    <a:pt x="60996" y="10838"/>
                    <a:pt x="61500" y="10622"/>
                  </a:cubicBezTo>
                  <a:cubicBezTo>
                    <a:pt x="61953" y="10363"/>
                    <a:pt x="62465" y="10221"/>
                    <a:pt x="63034" y="10221"/>
                  </a:cubicBezTo>
                  <a:cubicBezTo>
                    <a:pt x="63098" y="10221"/>
                    <a:pt x="63163" y="10223"/>
                    <a:pt x="63229" y="10226"/>
                  </a:cubicBezTo>
                  <a:cubicBezTo>
                    <a:pt x="64309" y="10226"/>
                    <a:pt x="65101" y="10514"/>
                    <a:pt x="65605" y="11126"/>
                  </a:cubicBezTo>
                  <a:cubicBezTo>
                    <a:pt x="66145" y="11703"/>
                    <a:pt x="66397" y="12459"/>
                    <a:pt x="66397" y="13431"/>
                  </a:cubicBezTo>
                  <a:lnTo>
                    <a:pt x="66289" y="25817"/>
                  </a:lnTo>
                  <a:cubicBezTo>
                    <a:pt x="66289" y="26429"/>
                    <a:pt x="66865" y="26753"/>
                    <a:pt x="68017" y="26753"/>
                  </a:cubicBezTo>
                  <a:lnTo>
                    <a:pt x="68413" y="26753"/>
                  </a:lnTo>
                  <a:cubicBezTo>
                    <a:pt x="68471" y="26755"/>
                    <a:pt x="68528" y="26756"/>
                    <a:pt x="68583" y="26756"/>
                  </a:cubicBezTo>
                  <a:cubicBezTo>
                    <a:pt x="69622" y="26756"/>
                    <a:pt x="70142" y="26435"/>
                    <a:pt x="70142" y="25853"/>
                  </a:cubicBezTo>
                  <a:lnTo>
                    <a:pt x="70214" y="12999"/>
                  </a:lnTo>
                  <a:cubicBezTo>
                    <a:pt x="70214" y="11811"/>
                    <a:pt x="70070" y="10838"/>
                    <a:pt x="69710" y="10082"/>
                  </a:cubicBezTo>
                  <a:cubicBezTo>
                    <a:pt x="69386" y="9254"/>
                    <a:pt x="68954" y="8642"/>
                    <a:pt x="68377" y="8210"/>
                  </a:cubicBezTo>
                  <a:cubicBezTo>
                    <a:pt x="67837" y="7742"/>
                    <a:pt x="67225" y="7418"/>
                    <a:pt x="66577" y="7238"/>
                  </a:cubicBezTo>
                  <a:cubicBezTo>
                    <a:pt x="65893" y="7058"/>
                    <a:pt x="65209" y="6950"/>
                    <a:pt x="64525" y="6950"/>
                  </a:cubicBezTo>
                  <a:cubicBezTo>
                    <a:pt x="63337" y="6950"/>
                    <a:pt x="62220" y="7238"/>
                    <a:pt x="61176" y="7850"/>
                  </a:cubicBezTo>
                  <a:cubicBezTo>
                    <a:pt x="60132" y="8426"/>
                    <a:pt x="59304" y="9146"/>
                    <a:pt x="58620" y="9902"/>
                  </a:cubicBezTo>
                  <a:cubicBezTo>
                    <a:pt x="58296" y="9146"/>
                    <a:pt x="57864" y="8534"/>
                    <a:pt x="57287" y="8102"/>
                  </a:cubicBezTo>
                  <a:cubicBezTo>
                    <a:pt x="56747" y="7634"/>
                    <a:pt x="56135" y="7310"/>
                    <a:pt x="55487" y="7130"/>
                  </a:cubicBezTo>
                  <a:cubicBezTo>
                    <a:pt x="54803" y="6950"/>
                    <a:pt x="54119" y="6878"/>
                    <a:pt x="53435" y="6878"/>
                  </a:cubicBezTo>
                  <a:close/>
                  <a:moveTo>
                    <a:pt x="98551" y="7346"/>
                  </a:moveTo>
                  <a:cubicBezTo>
                    <a:pt x="97435" y="7346"/>
                    <a:pt x="96859" y="7634"/>
                    <a:pt x="96859" y="8282"/>
                  </a:cubicBezTo>
                  <a:lnTo>
                    <a:pt x="96751" y="21100"/>
                  </a:lnTo>
                  <a:cubicBezTo>
                    <a:pt x="96751" y="23045"/>
                    <a:pt x="97255" y="24521"/>
                    <a:pt x="98263" y="25565"/>
                  </a:cubicBezTo>
                  <a:cubicBezTo>
                    <a:pt x="99307" y="26645"/>
                    <a:pt x="100748" y="27149"/>
                    <a:pt x="102656" y="27185"/>
                  </a:cubicBezTo>
                  <a:cubicBezTo>
                    <a:pt x="103736" y="27185"/>
                    <a:pt x="104780" y="26933"/>
                    <a:pt x="105789" y="26429"/>
                  </a:cubicBezTo>
                  <a:cubicBezTo>
                    <a:pt x="106797" y="25889"/>
                    <a:pt x="107661" y="25205"/>
                    <a:pt x="108381" y="24377"/>
                  </a:cubicBezTo>
                  <a:cubicBezTo>
                    <a:pt x="108453" y="24737"/>
                    <a:pt x="108525" y="25097"/>
                    <a:pt x="108597" y="25529"/>
                  </a:cubicBezTo>
                  <a:cubicBezTo>
                    <a:pt x="108669" y="25925"/>
                    <a:pt x="108813" y="26285"/>
                    <a:pt x="108957" y="26573"/>
                  </a:cubicBezTo>
                  <a:cubicBezTo>
                    <a:pt x="109137" y="26861"/>
                    <a:pt x="109389" y="27005"/>
                    <a:pt x="109713" y="27005"/>
                  </a:cubicBezTo>
                  <a:cubicBezTo>
                    <a:pt x="109857" y="27005"/>
                    <a:pt x="110073" y="26969"/>
                    <a:pt x="110397" y="26969"/>
                  </a:cubicBezTo>
                  <a:cubicBezTo>
                    <a:pt x="110685" y="26933"/>
                    <a:pt x="110974" y="26897"/>
                    <a:pt x="111262" y="26825"/>
                  </a:cubicBezTo>
                  <a:cubicBezTo>
                    <a:pt x="111586" y="26753"/>
                    <a:pt x="111838" y="26645"/>
                    <a:pt x="112018" y="26537"/>
                  </a:cubicBezTo>
                  <a:cubicBezTo>
                    <a:pt x="112234" y="26393"/>
                    <a:pt x="112378" y="26249"/>
                    <a:pt x="112378" y="26033"/>
                  </a:cubicBezTo>
                  <a:cubicBezTo>
                    <a:pt x="112378" y="25925"/>
                    <a:pt x="112342" y="25673"/>
                    <a:pt x="112270" y="25349"/>
                  </a:cubicBezTo>
                  <a:cubicBezTo>
                    <a:pt x="112198" y="24989"/>
                    <a:pt x="112126" y="24485"/>
                    <a:pt x="112054" y="23801"/>
                  </a:cubicBezTo>
                  <a:cubicBezTo>
                    <a:pt x="111982" y="23153"/>
                    <a:pt x="111946" y="22253"/>
                    <a:pt x="111946" y="21172"/>
                  </a:cubicBezTo>
                  <a:lnTo>
                    <a:pt x="112018" y="8354"/>
                  </a:lnTo>
                  <a:cubicBezTo>
                    <a:pt x="112018" y="7742"/>
                    <a:pt x="111478" y="7418"/>
                    <a:pt x="110325" y="7418"/>
                  </a:cubicBezTo>
                  <a:lnTo>
                    <a:pt x="109929" y="7418"/>
                  </a:lnTo>
                  <a:cubicBezTo>
                    <a:pt x="108777" y="7418"/>
                    <a:pt x="108201" y="7706"/>
                    <a:pt x="108201" y="8354"/>
                  </a:cubicBezTo>
                  <a:lnTo>
                    <a:pt x="108129" y="21460"/>
                  </a:lnTo>
                  <a:cubicBezTo>
                    <a:pt x="107625" y="22181"/>
                    <a:pt x="106977" y="22757"/>
                    <a:pt x="106257" y="23225"/>
                  </a:cubicBezTo>
                  <a:cubicBezTo>
                    <a:pt x="105501" y="23693"/>
                    <a:pt x="104744" y="23909"/>
                    <a:pt x="103916" y="23909"/>
                  </a:cubicBezTo>
                  <a:cubicBezTo>
                    <a:pt x="102800" y="23909"/>
                    <a:pt x="101972" y="23621"/>
                    <a:pt x="101396" y="23081"/>
                  </a:cubicBezTo>
                  <a:cubicBezTo>
                    <a:pt x="100856" y="22505"/>
                    <a:pt x="100604" y="21712"/>
                    <a:pt x="100604" y="20668"/>
                  </a:cubicBezTo>
                  <a:lnTo>
                    <a:pt x="100676" y="8282"/>
                  </a:lnTo>
                  <a:cubicBezTo>
                    <a:pt x="100676" y="7670"/>
                    <a:pt x="100099" y="7346"/>
                    <a:pt x="98983" y="7346"/>
                  </a:cubicBezTo>
                  <a:close/>
                  <a:moveTo>
                    <a:pt x="123072" y="7310"/>
                  </a:moveTo>
                  <a:cubicBezTo>
                    <a:pt x="121848" y="7310"/>
                    <a:pt x="120731" y="7526"/>
                    <a:pt x="119759" y="7994"/>
                  </a:cubicBezTo>
                  <a:cubicBezTo>
                    <a:pt x="118823" y="8462"/>
                    <a:pt x="118067" y="9074"/>
                    <a:pt x="117527" y="9938"/>
                  </a:cubicBezTo>
                  <a:cubicBezTo>
                    <a:pt x="116987" y="10766"/>
                    <a:pt x="116735" y="11739"/>
                    <a:pt x="116699" y="12855"/>
                  </a:cubicBezTo>
                  <a:cubicBezTo>
                    <a:pt x="116699" y="14115"/>
                    <a:pt x="116951" y="15123"/>
                    <a:pt x="117455" y="15879"/>
                  </a:cubicBezTo>
                  <a:cubicBezTo>
                    <a:pt x="117923" y="16635"/>
                    <a:pt x="118571" y="17212"/>
                    <a:pt x="119327" y="17644"/>
                  </a:cubicBezTo>
                  <a:cubicBezTo>
                    <a:pt x="120083" y="18040"/>
                    <a:pt x="120875" y="18400"/>
                    <a:pt x="121668" y="18688"/>
                  </a:cubicBezTo>
                  <a:cubicBezTo>
                    <a:pt x="122676" y="19048"/>
                    <a:pt x="123504" y="19444"/>
                    <a:pt x="124152" y="19876"/>
                  </a:cubicBezTo>
                  <a:cubicBezTo>
                    <a:pt x="124800" y="20272"/>
                    <a:pt x="125160" y="20920"/>
                    <a:pt x="125124" y="21784"/>
                  </a:cubicBezTo>
                  <a:cubicBezTo>
                    <a:pt x="125124" y="23336"/>
                    <a:pt x="124089" y="24162"/>
                    <a:pt x="122017" y="24162"/>
                  </a:cubicBezTo>
                  <a:cubicBezTo>
                    <a:pt x="121973" y="24162"/>
                    <a:pt x="121929" y="24162"/>
                    <a:pt x="121884" y="24161"/>
                  </a:cubicBezTo>
                  <a:cubicBezTo>
                    <a:pt x="121091" y="24161"/>
                    <a:pt x="120407" y="24053"/>
                    <a:pt x="119795" y="23837"/>
                  </a:cubicBezTo>
                  <a:cubicBezTo>
                    <a:pt x="119219" y="23585"/>
                    <a:pt x="118751" y="23369"/>
                    <a:pt x="118391" y="23153"/>
                  </a:cubicBezTo>
                  <a:cubicBezTo>
                    <a:pt x="118067" y="22901"/>
                    <a:pt x="117815" y="22757"/>
                    <a:pt x="117707" y="22757"/>
                  </a:cubicBezTo>
                  <a:cubicBezTo>
                    <a:pt x="117491" y="22757"/>
                    <a:pt x="117275" y="22901"/>
                    <a:pt x="117059" y="23225"/>
                  </a:cubicBezTo>
                  <a:cubicBezTo>
                    <a:pt x="116843" y="23477"/>
                    <a:pt x="116627" y="23801"/>
                    <a:pt x="116447" y="24125"/>
                  </a:cubicBezTo>
                  <a:cubicBezTo>
                    <a:pt x="116267" y="24449"/>
                    <a:pt x="116195" y="24701"/>
                    <a:pt x="116195" y="24917"/>
                  </a:cubicBezTo>
                  <a:cubicBezTo>
                    <a:pt x="116195" y="25277"/>
                    <a:pt x="116447" y="25637"/>
                    <a:pt x="116987" y="25997"/>
                  </a:cubicBezTo>
                  <a:cubicBezTo>
                    <a:pt x="117563" y="26393"/>
                    <a:pt x="118283" y="26717"/>
                    <a:pt x="119183" y="26969"/>
                  </a:cubicBezTo>
                  <a:cubicBezTo>
                    <a:pt x="120119" y="27221"/>
                    <a:pt x="121091" y="27365"/>
                    <a:pt x="122172" y="27365"/>
                  </a:cubicBezTo>
                  <a:cubicBezTo>
                    <a:pt x="123504" y="27365"/>
                    <a:pt x="124692" y="27113"/>
                    <a:pt x="125700" y="26609"/>
                  </a:cubicBezTo>
                  <a:cubicBezTo>
                    <a:pt x="126709" y="26105"/>
                    <a:pt x="127537" y="25385"/>
                    <a:pt x="128113" y="24521"/>
                  </a:cubicBezTo>
                  <a:cubicBezTo>
                    <a:pt x="128689" y="23621"/>
                    <a:pt x="128977" y="22577"/>
                    <a:pt x="128977" y="21424"/>
                  </a:cubicBezTo>
                  <a:cubicBezTo>
                    <a:pt x="128977" y="20200"/>
                    <a:pt x="128725" y="19192"/>
                    <a:pt x="128221" y="18400"/>
                  </a:cubicBezTo>
                  <a:cubicBezTo>
                    <a:pt x="127717" y="17644"/>
                    <a:pt x="127069" y="16996"/>
                    <a:pt x="126204" y="16527"/>
                  </a:cubicBezTo>
                  <a:cubicBezTo>
                    <a:pt x="125412" y="16023"/>
                    <a:pt x="124512" y="15627"/>
                    <a:pt x="123504" y="15303"/>
                  </a:cubicBezTo>
                  <a:cubicBezTo>
                    <a:pt x="122424" y="14907"/>
                    <a:pt x="121668" y="14547"/>
                    <a:pt x="121199" y="14151"/>
                  </a:cubicBezTo>
                  <a:cubicBezTo>
                    <a:pt x="120767" y="13791"/>
                    <a:pt x="120551" y="13251"/>
                    <a:pt x="120551" y="12603"/>
                  </a:cubicBezTo>
                  <a:cubicBezTo>
                    <a:pt x="120551" y="11883"/>
                    <a:pt x="120839" y="11379"/>
                    <a:pt x="121416" y="10982"/>
                  </a:cubicBezTo>
                  <a:cubicBezTo>
                    <a:pt x="121992" y="10622"/>
                    <a:pt x="122676" y="10442"/>
                    <a:pt x="123504" y="10442"/>
                  </a:cubicBezTo>
                  <a:cubicBezTo>
                    <a:pt x="124512" y="10442"/>
                    <a:pt x="125268" y="10622"/>
                    <a:pt x="125808" y="10910"/>
                  </a:cubicBezTo>
                  <a:cubicBezTo>
                    <a:pt x="126384" y="11198"/>
                    <a:pt x="126709" y="11379"/>
                    <a:pt x="126853" y="11379"/>
                  </a:cubicBezTo>
                  <a:cubicBezTo>
                    <a:pt x="127033" y="11379"/>
                    <a:pt x="127249" y="11234"/>
                    <a:pt x="127429" y="10946"/>
                  </a:cubicBezTo>
                  <a:cubicBezTo>
                    <a:pt x="127645" y="10658"/>
                    <a:pt x="127825" y="10334"/>
                    <a:pt x="127969" y="10010"/>
                  </a:cubicBezTo>
                  <a:cubicBezTo>
                    <a:pt x="128113" y="9614"/>
                    <a:pt x="128185" y="9326"/>
                    <a:pt x="128185" y="9110"/>
                  </a:cubicBezTo>
                  <a:cubicBezTo>
                    <a:pt x="128185" y="8750"/>
                    <a:pt x="127933" y="8462"/>
                    <a:pt x="127429" y="8174"/>
                  </a:cubicBezTo>
                  <a:cubicBezTo>
                    <a:pt x="126889" y="7886"/>
                    <a:pt x="126240" y="7706"/>
                    <a:pt x="125448" y="7562"/>
                  </a:cubicBezTo>
                  <a:cubicBezTo>
                    <a:pt x="124692" y="7418"/>
                    <a:pt x="123900" y="7310"/>
                    <a:pt x="123072" y="7310"/>
                  </a:cubicBezTo>
                  <a:close/>
                  <a:moveTo>
                    <a:pt x="170421" y="1297"/>
                  </a:moveTo>
                  <a:cubicBezTo>
                    <a:pt x="169593" y="1297"/>
                    <a:pt x="169197" y="1693"/>
                    <a:pt x="169197" y="2521"/>
                  </a:cubicBezTo>
                  <a:lnTo>
                    <a:pt x="169017" y="26501"/>
                  </a:lnTo>
                  <a:cubicBezTo>
                    <a:pt x="169017" y="27113"/>
                    <a:pt x="169593" y="27438"/>
                    <a:pt x="170745" y="27438"/>
                  </a:cubicBezTo>
                  <a:lnTo>
                    <a:pt x="171285" y="27438"/>
                  </a:lnTo>
                  <a:cubicBezTo>
                    <a:pt x="172437" y="27438"/>
                    <a:pt x="173013" y="27149"/>
                    <a:pt x="173013" y="26501"/>
                  </a:cubicBezTo>
                  <a:lnTo>
                    <a:pt x="173085" y="16599"/>
                  </a:lnTo>
                  <a:lnTo>
                    <a:pt x="181619" y="16672"/>
                  </a:lnTo>
                  <a:cubicBezTo>
                    <a:pt x="182195" y="16672"/>
                    <a:pt x="182483" y="16239"/>
                    <a:pt x="182483" y="15339"/>
                  </a:cubicBezTo>
                  <a:lnTo>
                    <a:pt x="182519" y="14583"/>
                  </a:lnTo>
                  <a:cubicBezTo>
                    <a:pt x="182519" y="13683"/>
                    <a:pt x="182231" y="13251"/>
                    <a:pt x="181655" y="13251"/>
                  </a:cubicBezTo>
                  <a:lnTo>
                    <a:pt x="173085" y="13179"/>
                  </a:lnTo>
                  <a:lnTo>
                    <a:pt x="173157" y="4753"/>
                  </a:lnTo>
                  <a:lnTo>
                    <a:pt x="182267" y="4789"/>
                  </a:lnTo>
                  <a:cubicBezTo>
                    <a:pt x="182288" y="4791"/>
                    <a:pt x="182308" y="4791"/>
                    <a:pt x="182328" y="4791"/>
                  </a:cubicBezTo>
                  <a:cubicBezTo>
                    <a:pt x="182863" y="4791"/>
                    <a:pt x="183131" y="4325"/>
                    <a:pt x="183131" y="3457"/>
                  </a:cubicBezTo>
                  <a:lnTo>
                    <a:pt x="183131" y="2737"/>
                  </a:lnTo>
                  <a:cubicBezTo>
                    <a:pt x="183131" y="1837"/>
                    <a:pt x="182879" y="1369"/>
                    <a:pt x="182303" y="1369"/>
                  </a:cubicBezTo>
                  <a:lnTo>
                    <a:pt x="170421" y="1297"/>
                  </a:lnTo>
                  <a:close/>
                  <a:moveTo>
                    <a:pt x="143920" y="1045"/>
                  </a:moveTo>
                  <a:cubicBezTo>
                    <a:pt x="142804" y="1045"/>
                    <a:pt x="142227" y="1369"/>
                    <a:pt x="142227" y="1981"/>
                  </a:cubicBezTo>
                  <a:lnTo>
                    <a:pt x="142119" y="18724"/>
                  </a:lnTo>
                  <a:cubicBezTo>
                    <a:pt x="142083" y="21460"/>
                    <a:pt x="142948" y="23585"/>
                    <a:pt x="144748" y="25133"/>
                  </a:cubicBezTo>
                  <a:cubicBezTo>
                    <a:pt x="146512" y="26681"/>
                    <a:pt x="149069" y="27474"/>
                    <a:pt x="152381" y="27510"/>
                  </a:cubicBezTo>
                  <a:cubicBezTo>
                    <a:pt x="155694" y="27510"/>
                    <a:pt x="158250" y="26753"/>
                    <a:pt x="160051" y="25241"/>
                  </a:cubicBezTo>
                  <a:cubicBezTo>
                    <a:pt x="161851" y="23729"/>
                    <a:pt x="162787" y="21568"/>
                    <a:pt x="162787" y="18868"/>
                  </a:cubicBezTo>
                  <a:lnTo>
                    <a:pt x="162895" y="2125"/>
                  </a:lnTo>
                  <a:cubicBezTo>
                    <a:pt x="162895" y="1477"/>
                    <a:pt x="162355" y="1189"/>
                    <a:pt x="161203" y="1153"/>
                  </a:cubicBezTo>
                  <a:lnTo>
                    <a:pt x="160627" y="1153"/>
                  </a:lnTo>
                  <a:cubicBezTo>
                    <a:pt x="159511" y="1153"/>
                    <a:pt x="158935" y="1477"/>
                    <a:pt x="158935" y="2089"/>
                  </a:cubicBezTo>
                  <a:lnTo>
                    <a:pt x="158827" y="18796"/>
                  </a:lnTo>
                  <a:cubicBezTo>
                    <a:pt x="158791" y="19840"/>
                    <a:pt x="158539" y="20740"/>
                    <a:pt x="157962" y="21532"/>
                  </a:cubicBezTo>
                  <a:cubicBezTo>
                    <a:pt x="157422" y="22325"/>
                    <a:pt x="156666" y="22973"/>
                    <a:pt x="155694" y="23441"/>
                  </a:cubicBezTo>
                  <a:cubicBezTo>
                    <a:pt x="154758" y="23873"/>
                    <a:pt x="153642" y="24089"/>
                    <a:pt x="152417" y="24089"/>
                  </a:cubicBezTo>
                  <a:cubicBezTo>
                    <a:pt x="151193" y="24053"/>
                    <a:pt x="150113" y="23837"/>
                    <a:pt x="149141" y="23369"/>
                  </a:cubicBezTo>
                  <a:cubicBezTo>
                    <a:pt x="148169" y="22937"/>
                    <a:pt x="147412" y="22289"/>
                    <a:pt x="146872" y="21496"/>
                  </a:cubicBezTo>
                  <a:cubicBezTo>
                    <a:pt x="146332" y="20668"/>
                    <a:pt x="146080" y="19768"/>
                    <a:pt x="146080" y="18724"/>
                  </a:cubicBezTo>
                  <a:lnTo>
                    <a:pt x="146188" y="2017"/>
                  </a:lnTo>
                  <a:cubicBezTo>
                    <a:pt x="146188" y="1369"/>
                    <a:pt x="145612" y="1081"/>
                    <a:pt x="144496" y="1045"/>
                  </a:cubicBezTo>
                  <a:close/>
                  <a:moveTo>
                    <a:pt x="188978" y="1439"/>
                  </a:moveTo>
                  <a:cubicBezTo>
                    <a:pt x="188214" y="1439"/>
                    <a:pt x="187847" y="1867"/>
                    <a:pt x="187812" y="2629"/>
                  </a:cubicBezTo>
                  <a:lnTo>
                    <a:pt x="187668" y="26609"/>
                  </a:lnTo>
                  <a:cubicBezTo>
                    <a:pt x="187668" y="27221"/>
                    <a:pt x="188244" y="27546"/>
                    <a:pt x="189360" y="27546"/>
                  </a:cubicBezTo>
                  <a:lnTo>
                    <a:pt x="189936" y="27546"/>
                  </a:lnTo>
                  <a:cubicBezTo>
                    <a:pt x="191089" y="27546"/>
                    <a:pt x="191665" y="27257"/>
                    <a:pt x="191665" y="26645"/>
                  </a:cubicBezTo>
                  <a:lnTo>
                    <a:pt x="191701" y="16383"/>
                  </a:lnTo>
                  <a:lnTo>
                    <a:pt x="194509" y="16419"/>
                  </a:lnTo>
                  <a:cubicBezTo>
                    <a:pt x="195914" y="16419"/>
                    <a:pt x="196958" y="16672"/>
                    <a:pt x="197678" y="17104"/>
                  </a:cubicBezTo>
                  <a:cubicBezTo>
                    <a:pt x="198398" y="17572"/>
                    <a:pt x="199010" y="18436"/>
                    <a:pt x="199514" y="19696"/>
                  </a:cubicBezTo>
                  <a:lnTo>
                    <a:pt x="202323" y="27005"/>
                  </a:lnTo>
                  <a:cubicBezTo>
                    <a:pt x="202431" y="27185"/>
                    <a:pt x="202611" y="27365"/>
                    <a:pt x="202935" y="27474"/>
                  </a:cubicBezTo>
                  <a:cubicBezTo>
                    <a:pt x="203223" y="27582"/>
                    <a:pt x="203583" y="27654"/>
                    <a:pt x="204015" y="27654"/>
                  </a:cubicBezTo>
                  <a:lnTo>
                    <a:pt x="204699" y="27654"/>
                  </a:lnTo>
                  <a:cubicBezTo>
                    <a:pt x="205887" y="27654"/>
                    <a:pt x="206500" y="27438"/>
                    <a:pt x="206500" y="27041"/>
                  </a:cubicBezTo>
                  <a:cubicBezTo>
                    <a:pt x="206500" y="26897"/>
                    <a:pt x="206464" y="26717"/>
                    <a:pt x="206356" y="26429"/>
                  </a:cubicBezTo>
                  <a:lnTo>
                    <a:pt x="203403" y="18868"/>
                  </a:lnTo>
                  <a:cubicBezTo>
                    <a:pt x="202971" y="17752"/>
                    <a:pt x="202503" y="16780"/>
                    <a:pt x="202035" y="16023"/>
                  </a:cubicBezTo>
                  <a:cubicBezTo>
                    <a:pt x="201567" y="15267"/>
                    <a:pt x="200955" y="14763"/>
                    <a:pt x="200234" y="14511"/>
                  </a:cubicBezTo>
                  <a:lnTo>
                    <a:pt x="200234" y="14367"/>
                  </a:lnTo>
                  <a:cubicBezTo>
                    <a:pt x="201567" y="13899"/>
                    <a:pt x="202611" y="13107"/>
                    <a:pt x="203403" y="12099"/>
                  </a:cubicBezTo>
                  <a:cubicBezTo>
                    <a:pt x="204195" y="11054"/>
                    <a:pt x="204591" y="9758"/>
                    <a:pt x="204591" y="8210"/>
                  </a:cubicBezTo>
                  <a:cubicBezTo>
                    <a:pt x="204627" y="5906"/>
                    <a:pt x="203871" y="4213"/>
                    <a:pt x="202323" y="3133"/>
                  </a:cubicBezTo>
                  <a:cubicBezTo>
                    <a:pt x="200811" y="2053"/>
                    <a:pt x="198578" y="1477"/>
                    <a:pt x="195626" y="1477"/>
                  </a:cubicBezTo>
                  <a:lnTo>
                    <a:pt x="189072" y="1441"/>
                  </a:lnTo>
                  <a:cubicBezTo>
                    <a:pt x="189040" y="1439"/>
                    <a:pt x="189009" y="1439"/>
                    <a:pt x="188978" y="1439"/>
                  </a:cubicBezTo>
                  <a:close/>
                  <a:moveTo>
                    <a:pt x="216814" y="1546"/>
                  </a:moveTo>
                  <a:cubicBezTo>
                    <a:pt x="215808" y="1546"/>
                    <a:pt x="215319" y="1868"/>
                    <a:pt x="215285" y="2449"/>
                  </a:cubicBezTo>
                  <a:lnTo>
                    <a:pt x="215177" y="20056"/>
                  </a:lnTo>
                  <a:cubicBezTo>
                    <a:pt x="215177" y="21568"/>
                    <a:pt x="214781" y="22649"/>
                    <a:pt x="214061" y="23369"/>
                  </a:cubicBezTo>
                  <a:cubicBezTo>
                    <a:pt x="213341" y="24053"/>
                    <a:pt x="212153" y="24377"/>
                    <a:pt x="210532" y="24377"/>
                  </a:cubicBezTo>
                  <a:cubicBezTo>
                    <a:pt x="209956" y="24377"/>
                    <a:pt x="209452" y="24305"/>
                    <a:pt x="209056" y="24233"/>
                  </a:cubicBezTo>
                  <a:cubicBezTo>
                    <a:pt x="208696" y="24125"/>
                    <a:pt x="208444" y="24053"/>
                    <a:pt x="208264" y="24053"/>
                  </a:cubicBezTo>
                  <a:cubicBezTo>
                    <a:pt x="208012" y="24053"/>
                    <a:pt x="207832" y="24233"/>
                    <a:pt x="207652" y="24629"/>
                  </a:cubicBezTo>
                  <a:cubicBezTo>
                    <a:pt x="207508" y="24989"/>
                    <a:pt x="207364" y="25385"/>
                    <a:pt x="207292" y="25781"/>
                  </a:cubicBezTo>
                  <a:cubicBezTo>
                    <a:pt x="207256" y="26177"/>
                    <a:pt x="207220" y="26429"/>
                    <a:pt x="207220" y="26501"/>
                  </a:cubicBezTo>
                  <a:cubicBezTo>
                    <a:pt x="207220" y="26789"/>
                    <a:pt x="207364" y="27005"/>
                    <a:pt x="207616" y="27221"/>
                  </a:cubicBezTo>
                  <a:cubicBezTo>
                    <a:pt x="207904" y="27401"/>
                    <a:pt x="208300" y="27546"/>
                    <a:pt x="208732" y="27654"/>
                  </a:cubicBezTo>
                  <a:cubicBezTo>
                    <a:pt x="209200" y="27726"/>
                    <a:pt x="209632" y="27798"/>
                    <a:pt x="210064" y="27834"/>
                  </a:cubicBezTo>
                  <a:cubicBezTo>
                    <a:pt x="210532" y="27870"/>
                    <a:pt x="210892" y="27870"/>
                    <a:pt x="211216" y="27870"/>
                  </a:cubicBezTo>
                  <a:cubicBezTo>
                    <a:pt x="211312" y="27871"/>
                    <a:pt x="211407" y="27872"/>
                    <a:pt x="211500" y="27872"/>
                  </a:cubicBezTo>
                  <a:cubicBezTo>
                    <a:pt x="213276" y="27872"/>
                    <a:pt x="214695" y="27549"/>
                    <a:pt x="215789" y="26933"/>
                  </a:cubicBezTo>
                  <a:cubicBezTo>
                    <a:pt x="216942" y="26285"/>
                    <a:pt x="217806" y="25349"/>
                    <a:pt x="218310" y="24197"/>
                  </a:cubicBezTo>
                  <a:cubicBezTo>
                    <a:pt x="218886" y="23009"/>
                    <a:pt x="219174" y="21640"/>
                    <a:pt x="219174" y="20092"/>
                  </a:cubicBezTo>
                  <a:lnTo>
                    <a:pt x="219282" y="2485"/>
                  </a:lnTo>
                  <a:cubicBezTo>
                    <a:pt x="219282" y="1873"/>
                    <a:pt x="218706" y="1549"/>
                    <a:pt x="217590" y="1549"/>
                  </a:cubicBezTo>
                  <a:lnTo>
                    <a:pt x="216978" y="1549"/>
                  </a:lnTo>
                  <a:cubicBezTo>
                    <a:pt x="216921" y="1547"/>
                    <a:pt x="216867" y="1546"/>
                    <a:pt x="216814" y="1546"/>
                  </a:cubicBezTo>
                  <a:close/>
                  <a:moveTo>
                    <a:pt x="84918" y="7090"/>
                  </a:moveTo>
                  <a:cubicBezTo>
                    <a:pt x="83914" y="7090"/>
                    <a:pt x="82971" y="7341"/>
                    <a:pt x="82060" y="7814"/>
                  </a:cubicBezTo>
                  <a:cubicBezTo>
                    <a:pt x="81124" y="8282"/>
                    <a:pt x="80260" y="8930"/>
                    <a:pt x="79504" y="9830"/>
                  </a:cubicBezTo>
                  <a:cubicBezTo>
                    <a:pt x="79432" y="9542"/>
                    <a:pt x="79324" y="9182"/>
                    <a:pt x="79252" y="8822"/>
                  </a:cubicBezTo>
                  <a:cubicBezTo>
                    <a:pt x="79180" y="8426"/>
                    <a:pt x="79036" y="8102"/>
                    <a:pt x="78855" y="7814"/>
                  </a:cubicBezTo>
                  <a:cubicBezTo>
                    <a:pt x="78711" y="7526"/>
                    <a:pt x="78459" y="7418"/>
                    <a:pt x="78135" y="7418"/>
                  </a:cubicBezTo>
                  <a:cubicBezTo>
                    <a:pt x="77991" y="7418"/>
                    <a:pt x="77739" y="7418"/>
                    <a:pt x="77451" y="7454"/>
                  </a:cubicBezTo>
                  <a:cubicBezTo>
                    <a:pt x="77163" y="7454"/>
                    <a:pt x="76875" y="7490"/>
                    <a:pt x="76551" y="7562"/>
                  </a:cubicBezTo>
                  <a:cubicBezTo>
                    <a:pt x="76263" y="7634"/>
                    <a:pt x="76011" y="7742"/>
                    <a:pt x="75795" y="7886"/>
                  </a:cubicBezTo>
                  <a:cubicBezTo>
                    <a:pt x="75579" y="7994"/>
                    <a:pt x="75471" y="8138"/>
                    <a:pt x="75471" y="8354"/>
                  </a:cubicBezTo>
                  <a:cubicBezTo>
                    <a:pt x="75471" y="8462"/>
                    <a:pt x="75507" y="8678"/>
                    <a:pt x="75579" y="9038"/>
                  </a:cubicBezTo>
                  <a:cubicBezTo>
                    <a:pt x="75651" y="9362"/>
                    <a:pt x="75723" y="9866"/>
                    <a:pt x="75795" y="10550"/>
                  </a:cubicBezTo>
                  <a:cubicBezTo>
                    <a:pt x="75867" y="11234"/>
                    <a:pt x="75903" y="12099"/>
                    <a:pt x="75903" y="13179"/>
                  </a:cubicBezTo>
                  <a:lnTo>
                    <a:pt x="75759" y="33559"/>
                  </a:lnTo>
                  <a:cubicBezTo>
                    <a:pt x="75759" y="34135"/>
                    <a:pt x="76335" y="34459"/>
                    <a:pt x="77451" y="34459"/>
                  </a:cubicBezTo>
                  <a:lnTo>
                    <a:pt x="77883" y="34459"/>
                  </a:lnTo>
                  <a:cubicBezTo>
                    <a:pt x="79036" y="34459"/>
                    <a:pt x="79576" y="34171"/>
                    <a:pt x="79612" y="33559"/>
                  </a:cubicBezTo>
                  <a:lnTo>
                    <a:pt x="79648" y="25313"/>
                  </a:lnTo>
                  <a:cubicBezTo>
                    <a:pt x="80260" y="25781"/>
                    <a:pt x="80944" y="26213"/>
                    <a:pt x="81736" y="26537"/>
                  </a:cubicBezTo>
                  <a:cubicBezTo>
                    <a:pt x="82528" y="26897"/>
                    <a:pt x="83428" y="27041"/>
                    <a:pt x="84509" y="27041"/>
                  </a:cubicBezTo>
                  <a:cubicBezTo>
                    <a:pt x="84554" y="27042"/>
                    <a:pt x="84599" y="27043"/>
                    <a:pt x="84644" y="27043"/>
                  </a:cubicBezTo>
                  <a:cubicBezTo>
                    <a:pt x="86852" y="27043"/>
                    <a:pt x="88677" y="26179"/>
                    <a:pt x="90054" y="24485"/>
                  </a:cubicBezTo>
                  <a:cubicBezTo>
                    <a:pt x="91458" y="22757"/>
                    <a:pt x="92178" y="20308"/>
                    <a:pt x="92214" y="17140"/>
                  </a:cubicBezTo>
                  <a:cubicBezTo>
                    <a:pt x="92214" y="15159"/>
                    <a:pt x="91962" y="13395"/>
                    <a:pt x="91386" y="11919"/>
                  </a:cubicBezTo>
                  <a:cubicBezTo>
                    <a:pt x="90810" y="10406"/>
                    <a:pt x="90018" y="9218"/>
                    <a:pt x="88937" y="8354"/>
                  </a:cubicBezTo>
                  <a:cubicBezTo>
                    <a:pt x="87893" y="7526"/>
                    <a:pt x="86597" y="7094"/>
                    <a:pt x="85121" y="7094"/>
                  </a:cubicBezTo>
                  <a:cubicBezTo>
                    <a:pt x="85053" y="7091"/>
                    <a:pt x="84985" y="7090"/>
                    <a:pt x="84918" y="7090"/>
                  </a:cubicBezTo>
                  <a:close/>
                </a:path>
              </a:pathLst>
            </a:custGeom>
            <a:solidFill>
              <a:srgbClr val="00386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1"/>
            <p:cNvSpPr/>
            <p:nvPr/>
          </p:nvSpPr>
          <p:spPr>
            <a:xfrm>
              <a:off x="1647775" y="607500"/>
              <a:ext cx="623850" cy="623850"/>
            </a:xfrm>
            <a:custGeom>
              <a:rect b="b" l="l" r="r" t="t"/>
              <a:pathLst>
                <a:path extrusionOk="0" h="24954" w="24954">
                  <a:moveTo>
                    <a:pt x="12495" y="1"/>
                  </a:moveTo>
                  <a:cubicBezTo>
                    <a:pt x="5582" y="1"/>
                    <a:pt x="1" y="5582"/>
                    <a:pt x="1" y="12459"/>
                  </a:cubicBezTo>
                  <a:cubicBezTo>
                    <a:pt x="1" y="19372"/>
                    <a:pt x="5582" y="24953"/>
                    <a:pt x="12495" y="24953"/>
                  </a:cubicBezTo>
                  <a:cubicBezTo>
                    <a:pt x="19372" y="24953"/>
                    <a:pt x="24953" y="19372"/>
                    <a:pt x="24953" y="12459"/>
                  </a:cubicBezTo>
                  <a:cubicBezTo>
                    <a:pt x="24953" y="5582"/>
                    <a:pt x="19372" y="1"/>
                    <a:pt x="12495" y="1"/>
                  </a:cubicBezTo>
                  <a:close/>
                </a:path>
              </a:pathLst>
            </a:custGeom>
            <a:solidFill>
              <a:srgbClr val="1961A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1"/>
            <p:cNvSpPr/>
            <p:nvPr/>
          </p:nvSpPr>
          <p:spPr>
            <a:xfrm>
              <a:off x="971750" y="1127800"/>
              <a:ext cx="520325" cy="520325"/>
            </a:xfrm>
            <a:custGeom>
              <a:rect b="b" l="l" r="r" t="t"/>
              <a:pathLst>
                <a:path extrusionOk="0" h="20813" w="20813">
                  <a:moveTo>
                    <a:pt x="10407" y="1"/>
                  </a:moveTo>
                  <a:cubicBezTo>
                    <a:pt x="4645" y="1"/>
                    <a:pt x="1" y="4646"/>
                    <a:pt x="1" y="10407"/>
                  </a:cubicBezTo>
                  <a:cubicBezTo>
                    <a:pt x="1" y="16132"/>
                    <a:pt x="4645" y="20813"/>
                    <a:pt x="10407" y="20813"/>
                  </a:cubicBezTo>
                  <a:cubicBezTo>
                    <a:pt x="16132" y="20813"/>
                    <a:pt x="20812" y="16132"/>
                    <a:pt x="20812" y="10407"/>
                  </a:cubicBezTo>
                  <a:cubicBezTo>
                    <a:pt x="20812" y="4646"/>
                    <a:pt x="16132" y="1"/>
                    <a:pt x="10407" y="1"/>
                  </a:cubicBezTo>
                  <a:close/>
                </a:path>
              </a:pathLst>
            </a:custGeom>
            <a:solidFill>
              <a:srgbClr val="43B02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1"/>
            <p:cNvSpPr/>
            <p:nvPr/>
          </p:nvSpPr>
          <p:spPr>
            <a:xfrm>
              <a:off x="2640675" y="1548175"/>
              <a:ext cx="415900" cy="415900"/>
            </a:xfrm>
            <a:custGeom>
              <a:rect b="b" l="l" r="r" t="t"/>
              <a:pathLst>
                <a:path extrusionOk="0" h="16636" w="16636">
                  <a:moveTo>
                    <a:pt x="8318" y="1"/>
                  </a:moveTo>
                  <a:cubicBezTo>
                    <a:pt x="3709" y="1"/>
                    <a:pt x="0" y="3745"/>
                    <a:pt x="0" y="8318"/>
                  </a:cubicBezTo>
                  <a:cubicBezTo>
                    <a:pt x="0" y="12927"/>
                    <a:pt x="3709" y="16636"/>
                    <a:pt x="8318" y="16636"/>
                  </a:cubicBezTo>
                  <a:cubicBezTo>
                    <a:pt x="12927" y="16636"/>
                    <a:pt x="16635" y="12927"/>
                    <a:pt x="16635" y="8318"/>
                  </a:cubicBezTo>
                  <a:cubicBezTo>
                    <a:pt x="16635" y="3745"/>
                    <a:pt x="12927" y="1"/>
                    <a:pt x="8318" y="1"/>
                  </a:cubicBezTo>
                  <a:close/>
                </a:path>
              </a:pathLst>
            </a:custGeom>
            <a:solidFill>
              <a:srgbClr val="00A5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1"/>
            <p:cNvSpPr/>
            <p:nvPr/>
          </p:nvSpPr>
          <p:spPr>
            <a:xfrm>
              <a:off x="2565950" y="2064875"/>
              <a:ext cx="798475" cy="676050"/>
            </a:xfrm>
            <a:custGeom>
              <a:rect b="b" l="l" r="r" t="t"/>
              <a:pathLst>
                <a:path extrusionOk="0" h="27042" w="31939">
                  <a:moveTo>
                    <a:pt x="11127" y="1"/>
                  </a:moveTo>
                  <a:cubicBezTo>
                    <a:pt x="5870" y="1"/>
                    <a:pt x="2341" y="2737"/>
                    <a:pt x="1" y="5618"/>
                  </a:cubicBezTo>
                  <a:cubicBezTo>
                    <a:pt x="1873" y="12315"/>
                    <a:pt x="3925" y="20128"/>
                    <a:pt x="5978" y="27042"/>
                  </a:cubicBezTo>
                  <a:lnTo>
                    <a:pt x="31939" y="27042"/>
                  </a:lnTo>
                  <a:cubicBezTo>
                    <a:pt x="29562" y="21281"/>
                    <a:pt x="27150" y="14223"/>
                    <a:pt x="25421" y="10731"/>
                  </a:cubicBezTo>
                  <a:cubicBezTo>
                    <a:pt x="23729" y="7274"/>
                    <a:pt x="19696" y="1"/>
                    <a:pt x="11127" y="1"/>
                  </a:cubicBezTo>
                  <a:close/>
                </a:path>
              </a:pathLst>
            </a:custGeom>
            <a:solidFill>
              <a:srgbClr val="00A5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7" name="Google Shape;97;p1"/>
            <p:cNvSpPr/>
            <p:nvPr/>
          </p:nvSpPr>
          <p:spPr>
            <a:xfrm>
              <a:off x="448750" y="1788525"/>
              <a:ext cx="1037925" cy="952400"/>
            </a:xfrm>
            <a:custGeom>
              <a:rect b="b" l="l" r="r" t="t"/>
              <a:pathLst>
                <a:path extrusionOk="0" h="38096" w="41517">
                  <a:moveTo>
                    <a:pt x="32515" y="1"/>
                  </a:moveTo>
                  <a:cubicBezTo>
                    <a:pt x="19120" y="37"/>
                    <a:pt x="12855" y="10262"/>
                    <a:pt x="10155" y="15123"/>
                  </a:cubicBezTo>
                  <a:cubicBezTo>
                    <a:pt x="7454" y="20020"/>
                    <a:pt x="3709" y="29994"/>
                    <a:pt x="1" y="38096"/>
                  </a:cubicBezTo>
                  <a:lnTo>
                    <a:pt x="30750" y="38096"/>
                  </a:lnTo>
                  <a:cubicBezTo>
                    <a:pt x="34171" y="26574"/>
                    <a:pt x="37628" y="12423"/>
                    <a:pt x="40112" y="5474"/>
                  </a:cubicBezTo>
                  <a:cubicBezTo>
                    <a:pt x="40508" y="4429"/>
                    <a:pt x="40976" y="3169"/>
                    <a:pt x="41516" y="1801"/>
                  </a:cubicBezTo>
                  <a:cubicBezTo>
                    <a:pt x="38672" y="577"/>
                    <a:pt x="35647" y="1"/>
                    <a:pt x="32551" y="1"/>
                  </a:cubicBezTo>
                  <a:close/>
                </a:path>
              </a:pathLst>
            </a:custGeom>
            <a:solidFill>
              <a:srgbClr val="43B02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8" name="Google Shape;98;p1"/>
            <p:cNvSpPr/>
            <p:nvPr/>
          </p:nvSpPr>
          <p:spPr>
            <a:xfrm>
              <a:off x="1217500" y="1388850"/>
              <a:ext cx="1497900" cy="1352075"/>
            </a:xfrm>
            <a:custGeom>
              <a:rect b="b" l="l" r="r" t="t"/>
              <a:pathLst>
                <a:path extrusionOk="0" h="54083" w="59916">
                  <a:moveTo>
                    <a:pt x="29922" y="1"/>
                  </a:moveTo>
                  <a:cubicBezTo>
                    <a:pt x="17644" y="37"/>
                    <a:pt x="11847" y="14547"/>
                    <a:pt x="9362" y="21461"/>
                  </a:cubicBezTo>
                  <a:cubicBezTo>
                    <a:pt x="6878" y="28410"/>
                    <a:pt x="3421" y="42561"/>
                    <a:pt x="0" y="54083"/>
                  </a:cubicBezTo>
                  <a:lnTo>
                    <a:pt x="59916" y="54083"/>
                  </a:lnTo>
                  <a:cubicBezTo>
                    <a:pt x="56495" y="42561"/>
                    <a:pt x="53038" y="28410"/>
                    <a:pt x="50554" y="21461"/>
                  </a:cubicBezTo>
                  <a:cubicBezTo>
                    <a:pt x="48069" y="14547"/>
                    <a:pt x="42308" y="1"/>
                    <a:pt x="29994" y="1"/>
                  </a:cubicBezTo>
                  <a:close/>
                </a:path>
              </a:pathLst>
            </a:custGeom>
            <a:solidFill>
              <a:srgbClr val="1961A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9" name="Google Shape;99;p1"/>
            <p:cNvSpPr/>
            <p:nvPr/>
          </p:nvSpPr>
          <p:spPr>
            <a:xfrm>
              <a:off x="2323800" y="2205300"/>
              <a:ext cx="391600" cy="535625"/>
            </a:xfrm>
            <a:custGeom>
              <a:rect b="b" l="l" r="r" t="t"/>
              <a:pathLst>
                <a:path extrusionOk="0" h="21425" w="15664">
                  <a:moveTo>
                    <a:pt x="9687" y="1"/>
                  </a:moveTo>
                  <a:cubicBezTo>
                    <a:pt x="8426" y="1585"/>
                    <a:pt x="7382" y="3313"/>
                    <a:pt x="6518" y="5114"/>
                  </a:cubicBezTo>
                  <a:cubicBezTo>
                    <a:pt x="4790" y="8606"/>
                    <a:pt x="2377" y="15664"/>
                    <a:pt x="1" y="21425"/>
                  </a:cubicBezTo>
                  <a:lnTo>
                    <a:pt x="15664" y="21425"/>
                  </a:lnTo>
                  <a:cubicBezTo>
                    <a:pt x="13611" y="14511"/>
                    <a:pt x="11559" y="6698"/>
                    <a:pt x="9687" y="1"/>
                  </a:cubicBezTo>
                  <a:close/>
                </a:path>
              </a:pathLst>
            </a:custGeom>
            <a:solidFill>
              <a:srgbClr val="00386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0" name="Google Shape;100;p1"/>
            <p:cNvSpPr/>
            <p:nvPr/>
          </p:nvSpPr>
          <p:spPr>
            <a:xfrm>
              <a:off x="1217500" y="1833525"/>
              <a:ext cx="857875" cy="907400"/>
            </a:xfrm>
            <a:custGeom>
              <a:rect b="b" l="l" r="r" t="t"/>
              <a:pathLst>
                <a:path extrusionOk="0" h="36296" w="34315">
                  <a:moveTo>
                    <a:pt x="10766" y="1"/>
                  </a:moveTo>
                  <a:cubicBezTo>
                    <a:pt x="10226" y="1369"/>
                    <a:pt x="9758" y="2629"/>
                    <a:pt x="9362" y="3674"/>
                  </a:cubicBezTo>
                  <a:cubicBezTo>
                    <a:pt x="6878" y="10623"/>
                    <a:pt x="3421" y="24774"/>
                    <a:pt x="0" y="36296"/>
                  </a:cubicBezTo>
                  <a:lnTo>
                    <a:pt x="34315" y="36296"/>
                  </a:lnTo>
                  <a:cubicBezTo>
                    <a:pt x="30606" y="28194"/>
                    <a:pt x="26825" y="18256"/>
                    <a:pt x="24125" y="13323"/>
                  </a:cubicBezTo>
                  <a:cubicBezTo>
                    <a:pt x="22145" y="9723"/>
                    <a:pt x="18148" y="3133"/>
                    <a:pt x="10766" y="1"/>
                  </a:cubicBezTo>
                  <a:close/>
                </a:path>
              </a:pathLst>
            </a:custGeom>
            <a:solidFill>
              <a:srgbClr val="00386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1" name="Google Shape;101;p1"/>
            <p:cNvSpPr/>
            <p:nvPr/>
          </p:nvSpPr>
          <p:spPr>
            <a:xfrm>
              <a:off x="1413725" y="1034175"/>
              <a:ext cx="310600" cy="254775"/>
            </a:xfrm>
            <a:custGeom>
              <a:rect b="b" l="l" r="r" t="t"/>
              <a:pathLst>
                <a:path extrusionOk="0" h="10191" w="12424">
                  <a:moveTo>
                    <a:pt x="10227" y="1"/>
                  </a:moveTo>
                  <a:lnTo>
                    <a:pt x="1" y="6698"/>
                  </a:lnTo>
                  <a:cubicBezTo>
                    <a:pt x="1009" y="7670"/>
                    <a:pt x="1801" y="8859"/>
                    <a:pt x="2341" y="10191"/>
                  </a:cubicBezTo>
                  <a:lnTo>
                    <a:pt x="12423" y="3602"/>
                  </a:lnTo>
                  <a:cubicBezTo>
                    <a:pt x="11487" y="2521"/>
                    <a:pt x="10767" y="1297"/>
                    <a:pt x="10227" y="1"/>
                  </a:cubicBezTo>
                  <a:close/>
                </a:path>
              </a:pathLst>
            </a:custGeom>
            <a:solidFill>
              <a:srgbClr val="00386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2" name="Google Shape;102;p1"/>
            <p:cNvSpPr/>
            <p:nvPr/>
          </p:nvSpPr>
          <p:spPr>
            <a:xfrm>
              <a:off x="2138375" y="1100800"/>
              <a:ext cx="592325" cy="563525"/>
            </a:xfrm>
            <a:custGeom>
              <a:rect b="b" l="l" r="r" t="t"/>
              <a:pathLst>
                <a:path extrusionOk="0" h="22541" w="23693">
                  <a:moveTo>
                    <a:pt x="2989" y="0"/>
                  </a:moveTo>
                  <a:cubicBezTo>
                    <a:pt x="2197" y="1153"/>
                    <a:pt x="1153" y="2161"/>
                    <a:pt x="0" y="2953"/>
                  </a:cubicBezTo>
                  <a:lnTo>
                    <a:pt x="20956" y="22541"/>
                  </a:lnTo>
                  <a:cubicBezTo>
                    <a:pt x="21568" y="21280"/>
                    <a:pt x="22541" y="20164"/>
                    <a:pt x="23693" y="19372"/>
                  </a:cubicBezTo>
                  <a:lnTo>
                    <a:pt x="2989" y="0"/>
                  </a:lnTo>
                  <a:close/>
                </a:path>
              </a:pathLst>
            </a:custGeom>
            <a:solidFill>
              <a:srgbClr val="00386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3" name="Google Shape;103;p1"/>
          <p:cNvSpPr/>
          <p:nvPr/>
        </p:nvSpPr>
        <p:spPr>
          <a:xfrm>
            <a:off x="9429400" y="15420400"/>
            <a:ext cx="5443800" cy="2976000"/>
          </a:xfrm>
          <a:prstGeom prst="roundRect">
            <a:avLst>
              <a:gd fmla="val 7609" name="adj"/>
            </a:avLst>
          </a:prstGeom>
          <a:solidFill>
            <a:srgbClr val="F2F5F7"/>
          </a:solidFill>
          <a:ln cap="flat" cmpd="sng" w="19050">
            <a:solidFill>
              <a:srgbClr val="B2CBDC"/>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1"/>
          <p:cNvSpPr txBox="1"/>
          <p:nvPr/>
        </p:nvSpPr>
        <p:spPr>
          <a:xfrm>
            <a:off x="9724800" y="15714450"/>
            <a:ext cx="4867500" cy="2539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0" i="0" lang="pt-BR" sz="1500" u="none" cap="none" strike="noStrike">
                <a:solidFill>
                  <a:srgbClr val="003865"/>
                </a:solidFill>
                <a:latin typeface="Asap"/>
                <a:ea typeface="Asap"/>
                <a:cs typeface="Asap"/>
                <a:sym typeface="Asap"/>
              </a:rPr>
              <a:t>Lorem ipsum dolor sit amet, consectetur adipiscing elit. Quis ligula amet ultrices facilisi ultrices rutrum porttitor diam donec. Euismod posuere facilisis diam mauris. Consequat urna morbi eget non. Amet laoreet dui mollis elementum. Eu adipiscing laoreet sit pretium sed. Donec ut fermentum id nibh sed. Elementum leo pretium rhoncus quis tristique eget. Lorem quam morbi ut feugiat eget urna, eget tellus sed. Lobortis sed pellentesque aliquam lorem.</a:t>
            </a:r>
            <a:endParaRPr b="0" i="0" sz="1500" u="none" cap="none" strike="noStrike">
              <a:solidFill>
                <a:srgbClr val="003865"/>
              </a:solidFill>
              <a:latin typeface="Asap"/>
              <a:ea typeface="Asap"/>
              <a:cs typeface="Asap"/>
              <a:sym typeface="Asap"/>
            </a:endParaRPr>
          </a:p>
        </p:txBody>
      </p:sp>
      <p:sp>
        <p:nvSpPr>
          <p:cNvPr id="105" name="Google Shape;105;p1"/>
          <p:cNvSpPr/>
          <p:nvPr/>
        </p:nvSpPr>
        <p:spPr>
          <a:xfrm>
            <a:off x="9724800" y="15182025"/>
            <a:ext cx="3143700" cy="429600"/>
          </a:xfrm>
          <a:prstGeom prst="roundRect">
            <a:avLst>
              <a:gd fmla="val 50000" name="adj"/>
            </a:avLst>
          </a:prstGeom>
          <a:solidFill>
            <a:srgbClr val="00386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p1"/>
          <p:cNvSpPr txBox="1"/>
          <p:nvPr/>
        </p:nvSpPr>
        <p:spPr>
          <a:xfrm>
            <a:off x="9924900" y="15173625"/>
            <a:ext cx="2851800" cy="4464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pt-BR" sz="1700" u="none" cap="none" strike="noStrike">
                <a:solidFill>
                  <a:schemeClr val="lt1"/>
                </a:solidFill>
                <a:latin typeface="Asap"/>
                <a:ea typeface="Asap"/>
                <a:cs typeface="Asap"/>
                <a:sym typeface="Asap"/>
              </a:rPr>
              <a:t>Consectetur adipiscing elit </a:t>
            </a:r>
            <a:endParaRPr b="1" i="0" sz="1700" u="none" cap="none" strike="noStrike">
              <a:solidFill>
                <a:schemeClr val="lt1"/>
              </a:solidFill>
              <a:latin typeface="Asap"/>
              <a:ea typeface="Asap"/>
              <a:cs typeface="Asap"/>
              <a:sym typeface="Asap"/>
            </a:endParaRPr>
          </a:p>
        </p:txBody>
      </p:sp>
      <p:pic>
        <p:nvPicPr>
          <p:cNvPr id="107" name="Google Shape;107;p1"/>
          <p:cNvPicPr preferRelativeResize="0"/>
          <p:nvPr/>
        </p:nvPicPr>
        <p:blipFill rotWithShape="1">
          <a:blip r:embed="rId6">
            <a:alphaModFix/>
          </a:blip>
          <a:srcRect b="0" l="377" r="386" t="0"/>
          <a:stretch/>
        </p:blipFill>
        <p:spPr>
          <a:xfrm>
            <a:off x="9724800" y="7034400"/>
            <a:ext cx="4867500" cy="4686300"/>
          </a:xfrm>
          <a:prstGeom prst="roundRect">
            <a:avLst>
              <a:gd fmla="val 5083" name="adj"/>
            </a:avLst>
          </a:prstGeom>
          <a:noFill/>
          <a:ln>
            <a:noFill/>
          </a:ln>
        </p:spPr>
      </p:pic>
      <p:sp>
        <p:nvSpPr>
          <p:cNvPr id="108" name="Google Shape;108;p1"/>
          <p:cNvSpPr txBox="1"/>
          <p:nvPr/>
        </p:nvSpPr>
        <p:spPr>
          <a:xfrm>
            <a:off x="9648100" y="11875875"/>
            <a:ext cx="4867500" cy="2805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500"/>
              <a:buFont typeface="Arial"/>
              <a:buNone/>
            </a:pPr>
            <a:r>
              <a:rPr b="0" i="0" lang="pt-BR" sz="1500" u="none" cap="none" strike="noStrike">
                <a:solidFill>
                  <a:srgbClr val="047C8D"/>
                </a:solidFill>
                <a:latin typeface="Asap"/>
                <a:ea typeface="Asap"/>
                <a:cs typeface="Asap"/>
                <a:sym typeface="Asap"/>
              </a:rPr>
              <a:t>Lorem ipsum dolor sit amet, consectetur adipiscing elit. Quis ligula amet ultrices facilisi ultrices rutrum porttitor diam donec. Euismod posuere facilisis diam mauris. Consequat urna morbi eget non. Amet laoreet dui mollis elementum. Eu adipiscing laoreet sit pretium sed. Donec ut fermentum id nibh sed. Elementum leo pretium rhoncus quis tristique eget. Lorem quam morbi ut feugiat eget urna, eget tellus sed. Lobortis sed pellentesque aliquam lorem. Morbi mi posuere velit dui. Viverra eu nunc eu, malesuada blandit turpis vitae.</a:t>
            </a:r>
            <a:endParaRPr b="0" i="0" sz="1500" u="none" cap="none" strike="noStrike">
              <a:solidFill>
                <a:srgbClr val="047C8D"/>
              </a:solidFill>
              <a:latin typeface="Asap"/>
              <a:ea typeface="Asap"/>
              <a:cs typeface="Asap"/>
              <a:sym typeface="Asap"/>
            </a:endParaRPr>
          </a:p>
        </p:txBody>
      </p:sp>
      <p:grpSp>
        <p:nvGrpSpPr>
          <p:cNvPr id="109" name="Google Shape;109;p1"/>
          <p:cNvGrpSpPr/>
          <p:nvPr/>
        </p:nvGrpSpPr>
        <p:grpSpPr>
          <a:xfrm rot="1018263">
            <a:off x="-495884" y="18805949"/>
            <a:ext cx="2487746" cy="1618752"/>
            <a:chOff x="971750" y="607500"/>
            <a:chExt cx="2084825" cy="1356575"/>
          </a:xfrm>
        </p:grpSpPr>
        <p:sp>
          <p:nvSpPr>
            <p:cNvPr id="110" name="Google Shape;110;p1"/>
            <p:cNvSpPr/>
            <p:nvPr/>
          </p:nvSpPr>
          <p:spPr>
            <a:xfrm>
              <a:off x="1647775" y="607500"/>
              <a:ext cx="623850" cy="623850"/>
            </a:xfrm>
            <a:custGeom>
              <a:rect b="b" l="l" r="r" t="t"/>
              <a:pathLst>
                <a:path extrusionOk="0" h="24954" w="24954">
                  <a:moveTo>
                    <a:pt x="12495" y="1"/>
                  </a:moveTo>
                  <a:cubicBezTo>
                    <a:pt x="5582" y="1"/>
                    <a:pt x="1" y="5582"/>
                    <a:pt x="1" y="12459"/>
                  </a:cubicBezTo>
                  <a:cubicBezTo>
                    <a:pt x="1" y="19372"/>
                    <a:pt x="5582" y="24953"/>
                    <a:pt x="12495" y="24953"/>
                  </a:cubicBezTo>
                  <a:cubicBezTo>
                    <a:pt x="19372" y="24953"/>
                    <a:pt x="24953" y="19372"/>
                    <a:pt x="24953" y="12459"/>
                  </a:cubicBezTo>
                  <a:cubicBezTo>
                    <a:pt x="24953" y="5582"/>
                    <a:pt x="19372" y="1"/>
                    <a:pt x="12495" y="1"/>
                  </a:cubicBezTo>
                  <a:close/>
                </a:path>
              </a:pathLst>
            </a:custGeom>
            <a:solidFill>
              <a:srgbClr val="1961AE"/>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1"/>
            <p:cNvSpPr/>
            <p:nvPr/>
          </p:nvSpPr>
          <p:spPr>
            <a:xfrm>
              <a:off x="971750" y="1127800"/>
              <a:ext cx="520325" cy="520325"/>
            </a:xfrm>
            <a:custGeom>
              <a:rect b="b" l="l" r="r" t="t"/>
              <a:pathLst>
                <a:path extrusionOk="0" h="20813" w="20813">
                  <a:moveTo>
                    <a:pt x="10407" y="1"/>
                  </a:moveTo>
                  <a:cubicBezTo>
                    <a:pt x="4645" y="1"/>
                    <a:pt x="1" y="4646"/>
                    <a:pt x="1" y="10407"/>
                  </a:cubicBezTo>
                  <a:cubicBezTo>
                    <a:pt x="1" y="16132"/>
                    <a:pt x="4645" y="20813"/>
                    <a:pt x="10407" y="20813"/>
                  </a:cubicBezTo>
                  <a:cubicBezTo>
                    <a:pt x="16132" y="20813"/>
                    <a:pt x="20812" y="16132"/>
                    <a:pt x="20812" y="10407"/>
                  </a:cubicBezTo>
                  <a:cubicBezTo>
                    <a:pt x="20812" y="4646"/>
                    <a:pt x="16132" y="1"/>
                    <a:pt x="10407" y="1"/>
                  </a:cubicBezTo>
                  <a:close/>
                </a:path>
              </a:pathLst>
            </a:custGeom>
            <a:solidFill>
              <a:srgbClr val="43B02A"/>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1"/>
            <p:cNvSpPr/>
            <p:nvPr/>
          </p:nvSpPr>
          <p:spPr>
            <a:xfrm>
              <a:off x="2640675" y="1548175"/>
              <a:ext cx="415900" cy="415900"/>
            </a:xfrm>
            <a:custGeom>
              <a:rect b="b" l="l" r="r" t="t"/>
              <a:pathLst>
                <a:path extrusionOk="0" h="16636" w="16636">
                  <a:moveTo>
                    <a:pt x="8318" y="1"/>
                  </a:moveTo>
                  <a:cubicBezTo>
                    <a:pt x="3709" y="1"/>
                    <a:pt x="0" y="3745"/>
                    <a:pt x="0" y="8318"/>
                  </a:cubicBezTo>
                  <a:cubicBezTo>
                    <a:pt x="0" y="12927"/>
                    <a:pt x="3709" y="16636"/>
                    <a:pt x="8318" y="16636"/>
                  </a:cubicBezTo>
                  <a:cubicBezTo>
                    <a:pt x="12927" y="16636"/>
                    <a:pt x="16635" y="12927"/>
                    <a:pt x="16635" y="8318"/>
                  </a:cubicBezTo>
                  <a:cubicBezTo>
                    <a:pt x="16635" y="3745"/>
                    <a:pt x="12927" y="1"/>
                    <a:pt x="8318" y="1"/>
                  </a:cubicBezTo>
                  <a:close/>
                </a:path>
              </a:pathLst>
            </a:custGeom>
            <a:solidFill>
              <a:srgbClr val="00A5B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1"/>
            <p:cNvSpPr/>
            <p:nvPr/>
          </p:nvSpPr>
          <p:spPr>
            <a:xfrm>
              <a:off x="1413725" y="1034175"/>
              <a:ext cx="310600" cy="254775"/>
            </a:xfrm>
            <a:custGeom>
              <a:rect b="b" l="l" r="r" t="t"/>
              <a:pathLst>
                <a:path extrusionOk="0" h="10191" w="12424">
                  <a:moveTo>
                    <a:pt x="10227" y="1"/>
                  </a:moveTo>
                  <a:lnTo>
                    <a:pt x="1" y="6698"/>
                  </a:lnTo>
                  <a:cubicBezTo>
                    <a:pt x="1009" y="7670"/>
                    <a:pt x="1801" y="8859"/>
                    <a:pt x="2341" y="10191"/>
                  </a:cubicBezTo>
                  <a:lnTo>
                    <a:pt x="12423" y="3602"/>
                  </a:lnTo>
                  <a:cubicBezTo>
                    <a:pt x="11487" y="2521"/>
                    <a:pt x="10767" y="1297"/>
                    <a:pt x="10227" y="1"/>
                  </a:cubicBezTo>
                  <a:close/>
                </a:path>
              </a:pathLst>
            </a:custGeom>
            <a:solidFill>
              <a:srgbClr val="00386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1"/>
            <p:cNvSpPr/>
            <p:nvPr/>
          </p:nvSpPr>
          <p:spPr>
            <a:xfrm>
              <a:off x="2138375" y="1100800"/>
              <a:ext cx="592325" cy="563525"/>
            </a:xfrm>
            <a:custGeom>
              <a:rect b="b" l="l" r="r" t="t"/>
              <a:pathLst>
                <a:path extrusionOk="0" h="22541" w="23693">
                  <a:moveTo>
                    <a:pt x="2989" y="0"/>
                  </a:moveTo>
                  <a:cubicBezTo>
                    <a:pt x="2197" y="1153"/>
                    <a:pt x="1153" y="2161"/>
                    <a:pt x="0" y="2953"/>
                  </a:cubicBezTo>
                  <a:lnTo>
                    <a:pt x="20956" y="22541"/>
                  </a:lnTo>
                  <a:cubicBezTo>
                    <a:pt x="21568" y="21280"/>
                    <a:pt x="22541" y="20164"/>
                    <a:pt x="23693" y="19372"/>
                  </a:cubicBezTo>
                  <a:lnTo>
                    <a:pt x="2989" y="0"/>
                  </a:lnTo>
                  <a:close/>
                </a:path>
              </a:pathLst>
            </a:custGeom>
            <a:solidFill>
              <a:srgbClr val="003865"/>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5" name="Google Shape;115;p1"/>
          <p:cNvSpPr/>
          <p:nvPr/>
        </p:nvSpPr>
        <p:spPr>
          <a:xfrm flipH="1" rot="10800000">
            <a:off x="2152450" y="18796650"/>
            <a:ext cx="12726600" cy="1219200"/>
          </a:xfrm>
          <a:prstGeom prst="roundRect">
            <a:avLst>
              <a:gd fmla="val 19133" name="adj"/>
            </a:avLst>
          </a:prstGeom>
          <a:solidFill>
            <a:srgbClr val="F9FAF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6" name="Google Shape;116;p1"/>
          <p:cNvSpPr txBox="1"/>
          <p:nvPr/>
        </p:nvSpPr>
        <p:spPr>
          <a:xfrm>
            <a:off x="2387950" y="18977400"/>
            <a:ext cx="3000300" cy="4464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pt-BR" sz="1700" u="none" cap="none" strike="noStrike">
                <a:solidFill>
                  <a:srgbClr val="999999"/>
                </a:solidFill>
                <a:latin typeface="Asap"/>
                <a:ea typeface="Asap"/>
                <a:cs typeface="Asap"/>
                <a:sym typeface="Asap"/>
              </a:rPr>
              <a:t>Amet laoreet:</a:t>
            </a:r>
            <a:endParaRPr b="1" i="0" sz="1700" u="none" cap="none" strike="noStrike">
              <a:solidFill>
                <a:srgbClr val="999999"/>
              </a:solidFill>
              <a:latin typeface="Asap"/>
              <a:ea typeface="Asap"/>
              <a:cs typeface="Asap"/>
              <a:sym typeface="Asap"/>
            </a:endParaRPr>
          </a:p>
        </p:txBody>
      </p:sp>
      <p:pic>
        <p:nvPicPr>
          <p:cNvPr id="117" name="Google Shape;117;p1"/>
          <p:cNvPicPr preferRelativeResize="0"/>
          <p:nvPr/>
        </p:nvPicPr>
        <p:blipFill rotWithShape="1">
          <a:blip r:embed="rId7">
            <a:alphaModFix/>
          </a:blip>
          <a:srcRect b="0" l="0" r="0" t="0"/>
          <a:stretch/>
        </p:blipFill>
        <p:spPr>
          <a:xfrm>
            <a:off x="4591113" y="19122869"/>
            <a:ext cx="2626826" cy="559224"/>
          </a:xfrm>
          <a:prstGeom prst="rect">
            <a:avLst/>
          </a:prstGeom>
          <a:noFill/>
          <a:ln>
            <a:noFill/>
          </a:ln>
        </p:spPr>
      </p:pic>
      <p:pic>
        <p:nvPicPr>
          <p:cNvPr id="118" name="Google Shape;118;p1"/>
          <p:cNvPicPr preferRelativeResize="0"/>
          <p:nvPr/>
        </p:nvPicPr>
        <p:blipFill rotWithShape="1">
          <a:blip r:embed="rId8">
            <a:alphaModFix/>
          </a:blip>
          <a:srcRect b="0" l="0" r="0" t="0"/>
          <a:stretch/>
        </p:blipFill>
        <p:spPr>
          <a:xfrm>
            <a:off x="7977544" y="19129244"/>
            <a:ext cx="2626826" cy="559224"/>
          </a:xfrm>
          <a:prstGeom prst="rect">
            <a:avLst/>
          </a:prstGeom>
          <a:noFill/>
          <a:ln>
            <a:noFill/>
          </a:ln>
        </p:spPr>
      </p:pic>
      <p:pic>
        <p:nvPicPr>
          <p:cNvPr id="119" name="Google Shape;119;p1"/>
          <p:cNvPicPr preferRelativeResize="0"/>
          <p:nvPr/>
        </p:nvPicPr>
        <p:blipFill rotWithShape="1">
          <a:blip r:embed="rId9">
            <a:alphaModFix/>
          </a:blip>
          <a:srcRect b="0" l="0" r="0" t="0"/>
          <a:stretch/>
        </p:blipFill>
        <p:spPr>
          <a:xfrm>
            <a:off x="11363975" y="19135619"/>
            <a:ext cx="2626826" cy="55922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